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9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 Tyagi" userId="72c8c1e15de3f773" providerId="LiveId" clId="{6CB83DF4-84F6-4E7F-B11B-155D8524DBB8}"/>
    <pc:docChg chg="custSel modSld">
      <pc:chgData name="Arpit Tyagi" userId="72c8c1e15de3f773" providerId="LiveId" clId="{6CB83DF4-84F6-4E7F-B11B-155D8524DBB8}" dt="2021-05-17T07:59:10.628" v="16" actId="478"/>
      <pc:docMkLst>
        <pc:docMk/>
      </pc:docMkLst>
      <pc:sldChg chg="delSp mod">
        <pc:chgData name="Arpit Tyagi" userId="72c8c1e15de3f773" providerId="LiveId" clId="{6CB83DF4-84F6-4E7F-B11B-155D8524DBB8}" dt="2021-05-17T07:59:10.628" v="16" actId="478"/>
        <pc:sldMkLst>
          <pc:docMk/>
          <pc:sldMk cId="3704056123" sldId="260"/>
        </pc:sldMkLst>
        <pc:picChg chg="del">
          <ac:chgData name="Arpit Tyagi" userId="72c8c1e15de3f773" providerId="LiveId" clId="{6CB83DF4-84F6-4E7F-B11B-155D8524DBB8}" dt="2021-05-17T07:59:10.628" v="16" actId="478"/>
          <ac:picMkLst>
            <pc:docMk/>
            <pc:sldMk cId="3704056123" sldId="260"/>
            <ac:picMk id="8" creationId="{194013B3-8B94-40D3-8EF8-CE481ABB632C}"/>
          </ac:picMkLst>
        </pc:picChg>
      </pc:sldChg>
      <pc:sldChg chg="delSp modSp mod">
        <pc:chgData name="Arpit Tyagi" userId="72c8c1e15de3f773" providerId="LiveId" clId="{6CB83DF4-84F6-4E7F-B11B-155D8524DBB8}" dt="2021-05-17T07:58:47.413" v="15" actId="478"/>
        <pc:sldMkLst>
          <pc:docMk/>
          <pc:sldMk cId="1197789903" sldId="262"/>
        </pc:sldMkLst>
        <pc:spChg chg="mod">
          <ac:chgData name="Arpit Tyagi" userId="72c8c1e15de3f773" providerId="LiveId" clId="{6CB83DF4-84F6-4E7F-B11B-155D8524DBB8}" dt="2021-05-17T07:58:09.239" v="13" actId="20577"/>
          <ac:spMkLst>
            <pc:docMk/>
            <pc:sldMk cId="1197789903" sldId="262"/>
            <ac:spMk id="7" creationId="{2A844A34-5733-4DBD-97A8-FD91D4999E95}"/>
          </ac:spMkLst>
        </pc:spChg>
        <pc:picChg chg="del">
          <ac:chgData name="Arpit Tyagi" userId="72c8c1e15de3f773" providerId="LiveId" clId="{6CB83DF4-84F6-4E7F-B11B-155D8524DBB8}" dt="2021-05-17T07:58:47.413" v="15" actId="478"/>
          <ac:picMkLst>
            <pc:docMk/>
            <pc:sldMk cId="1197789903" sldId="262"/>
            <ac:picMk id="6" creationId="{18A06E25-4D8D-4957-AE03-44095AE6094D}"/>
          </ac:picMkLst>
        </pc:picChg>
      </pc:sldChg>
      <pc:sldChg chg="delSp mod">
        <pc:chgData name="Arpit Tyagi" userId="72c8c1e15de3f773" providerId="LiveId" clId="{6CB83DF4-84F6-4E7F-B11B-155D8524DBB8}" dt="2021-05-17T07:58:42.690" v="14" actId="478"/>
        <pc:sldMkLst>
          <pc:docMk/>
          <pc:sldMk cId="3132102910" sldId="264"/>
        </pc:sldMkLst>
        <pc:picChg chg="del">
          <ac:chgData name="Arpit Tyagi" userId="72c8c1e15de3f773" providerId="LiveId" clId="{6CB83DF4-84F6-4E7F-B11B-155D8524DBB8}" dt="2021-05-17T07:58:42.690" v="14" actId="478"/>
          <ac:picMkLst>
            <pc:docMk/>
            <pc:sldMk cId="3132102910" sldId="264"/>
            <ac:picMk id="6" creationId="{6A1F728D-F1E2-4246-BCDB-3274A3E35B9D}"/>
          </ac:picMkLst>
        </pc:picChg>
      </pc:sldChg>
    </pc:docChg>
  </pc:docChgLst>
  <pc:docChgLst>
    <pc:chgData name="Arpit Tyagi" userId="72c8c1e15de3f773" providerId="LiveId" clId="{09939B24-BA60-4DAA-84E0-8CB6A049A4BC}"/>
    <pc:docChg chg="custSel delSld modSld">
      <pc:chgData name="Arpit Tyagi" userId="72c8c1e15de3f773" providerId="LiveId" clId="{09939B24-BA60-4DAA-84E0-8CB6A049A4BC}" dt="2021-05-13T16:49:16.842" v="481" actId="478"/>
      <pc:docMkLst>
        <pc:docMk/>
      </pc:docMkLst>
      <pc:sldChg chg="addSp delSp modSp mod">
        <pc:chgData name="Arpit Tyagi" userId="72c8c1e15de3f773" providerId="LiveId" clId="{09939B24-BA60-4DAA-84E0-8CB6A049A4BC}" dt="2021-05-13T16:12:55.604" v="36" actId="1076"/>
        <pc:sldMkLst>
          <pc:docMk/>
          <pc:sldMk cId="1877420401" sldId="266"/>
        </pc:sldMkLst>
        <pc:spChg chg="del mod">
          <ac:chgData name="Arpit Tyagi" userId="72c8c1e15de3f773" providerId="LiveId" clId="{09939B24-BA60-4DAA-84E0-8CB6A049A4BC}" dt="2021-05-13T16:03:35.605" v="4" actId="478"/>
          <ac:spMkLst>
            <pc:docMk/>
            <pc:sldMk cId="1877420401" sldId="266"/>
            <ac:spMk id="4" creationId="{89CF3553-6CE0-466E-99B1-B4083A61B9FB}"/>
          </ac:spMkLst>
        </pc:spChg>
        <pc:spChg chg="del">
          <ac:chgData name="Arpit Tyagi" userId="72c8c1e15de3f773" providerId="LiveId" clId="{09939B24-BA60-4DAA-84E0-8CB6A049A4BC}" dt="2021-05-13T16:03:33.174" v="2" actId="478"/>
          <ac:spMkLst>
            <pc:docMk/>
            <pc:sldMk cId="1877420401" sldId="266"/>
            <ac:spMk id="5" creationId="{ABF9C75A-8E71-42E7-B05A-08ED6D41E07E}"/>
          </ac:spMkLst>
        </pc:spChg>
        <pc:spChg chg="del mod">
          <ac:chgData name="Arpit Tyagi" userId="72c8c1e15de3f773" providerId="LiveId" clId="{09939B24-BA60-4DAA-84E0-8CB6A049A4BC}" dt="2021-05-13T16:03:39.810" v="6" actId="478"/>
          <ac:spMkLst>
            <pc:docMk/>
            <pc:sldMk cId="1877420401" sldId="266"/>
            <ac:spMk id="6" creationId="{2018D6F6-D1FD-4F06-A182-7760C2FFD611}"/>
          </ac:spMkLst>
        </pc:spChg>
        <pc:spChg chg="del">
          <ac:chgData name="Arpit Tyagi" userId="72c8c1e15de3f773" providerId="LiveId" clId="{09939B24-BA60-4DAA-84E0-8CB6A049A4BC}" dt="2021-05-13T16:04:06.592" v="18" actId="478"/>
          <ac:spMkLst>
            <pc:docMk/>
            <pc:sldMk cId="1877420401" sldId="266"/>
            <ac:spMk id="7" creationId="{F29330AB-A8AE-45F4-B13C-1923CF0A6E54}"/>
          </ac:spMkLst>
        </pc:spChg>
        <pc:spChg chg="del mod">
          <ac:chgData name="Arpit Tyagi" userId="72c8c1e15de3f773" providerId="LiveId" clId="{09939B24-BA60-4DAA-84E0-8CB6A049A4BC}" dt="2021-05-13T16:04:10.301" v="20" actId="478"/>
          <ac:spMkLst>
            <pc:docMk/>
            <pc:sldMk cId="1877420401" sldId="266"/>
            <ac:spMk id="8" creationId="{0F736F8A-0DFA-46C6-B46C-40F726784983}"/>
          </ac:spMkLst>
        </pc:spChg>
        <pc:spChg chg="del">
          <ac:chgData name="Arpit Tyagi" userId="72c8c1e15de3f773" providerId="LiveId" clId="{09939B24-BA60-4DAA-84E0-8CB6A049A4BC}" dt="2021-05-13T16:03:41.629" v="7" actId="478"/>
          <ac:spMkLst>
            <pc:docMk/>
            <pc:sldMk cId="1877420401" sldId="266"/>
            <ac:spMk id="9" creationId="{BC45664E-BA4A-42B1-9D59-6BE9A34F82CB}"/>
          </ac:spMkLst>
        </pc:spChg>
        <pc:spChg chg="del mod">
          <ac:chgData name="Arpit Tyagi" userId="72c8c1e15de3f773" providerId="LiveId" clId="{09939B24-BA60-4DAA-84E0-8CB6A049A4BC}" dt="2021-05-13T16:04:04.262" v="17" actId="478"/>
          <ac:spMkLst>
            <pc:docMk/>
            <pc:sldMk cId="1877420401" sldId="266"/>
            <ac:spMk id="10" creationId="{70DB5EE1-9C6D-4E2F-982F-C9F86BC2B339}"/>
          </ac:spMkLst>
        </pc:spChg>
        <pc:spChg chg="del">
          <ac:chgData name="Arpit Tyagi" userId="72c8c1e15de3f773" providerId="LiveId" clId="{09939B24-BA60-4DAA-84E0-8CB6A049A4BC}" dt="2021-05-13T16:04:11.691" v="21" actId="478"/>
          <ac:spMkLst>
            <pc:docMk/>
            <pc:sldMk cId="1877420401" sldId="266"/>
            <ac:spMk id="11" creationId="{B4F88C64-460F-4111-BF9E-F80A72E5C52F}"/>
          </ac:spMkLst>
        </pc:spChg>
        <pc:spChg chg="del">
          <ac:chgData name="Arpit Tyagi" userId="72c8c1e15de3f773" providerId="LiveId" clId="{09939B24-BA60-4DAA-84E0-8CB6A049A4BC}" dt="2021-05-13T16:04:14.195" v="23" actId="478"/>
          <ac:spMkLst>
            <pc:docMk/>
            <pc:sldMk cId="1877420401" sldId="266"/>
            <ac:spMk id="12" creationId="{EF15DC46-495B-4DA2-8482-BF95C978656E}"/>
          </ac:spMkLst>
        </pc:spChg>
        <pc:spChg chg="del">
          <ac:chgData name="Arpit Tyagi" userId="72c8c1e15de3f773" providerId="LiveId" clId="{09939B24-BA60-4DAA-84E0-8CB6A049A4BC}" dt="2021-05-13T16:04:13.020" v="22" actId="478"/>
          <ac:spMkLst>
            <pc:docMk/>
            <pc:sldMk cId="1877420401" sldId="266"/>
            <ac:spMk id="13" creationId="{62EC5C3B-35B0-43E6-B1EC-7249448A548D}"/>
          </ac:spMkLst>
        </pc:spChg>
        <pc:spChg chg="del">
          <ac:chgData name="Arpit Tyagi" userId="72c8c1e15de3f773" providerId="LiveId" clId="{09939B24-BA60-4DAA-84E0-8CB6A049A4BC}" dt="2021-05-13T16:03:44.520" v="8" actId="478"/>
          <ac:spMkLst>
            <pc:docMk/>
            <pc:sldMk cId="1877420401" sldId="266"/>
            <ac:spMk id="17" creationId="{E6B4D07C-DDA0-4A76-A0C8-A7F44D212BB9}"/>
          </ac:spMkLst>
        </pc:spChg>
        <pc:spChg chg="del">
          <ac:chgData name="Arpit Tyagi" userId="72c8c1e15de3f773" providerId="LiveId" clId="{09939B24-BA60-4DAA-84E0-8CB6A049A4BC}" dt="2021-05-13T16:03:45.976" v="9" actId="478"/>
          <ac:spMkLst>
            <pc:docMk/>
            <pc:sldMk cId="1877420401" sldId="266"/>
            <ac:spMk id="18" creationId="{A569A974-97E0-40B0-A786-A104771D83C3}"/>
          </ac:spMkLst>
        </pc:spChg>
        <pc:spChg chg="del">
          <ac:chgData name="Arpit Tyagi" userId="72c8c1e15de3f773" providerId="LiveId" clId="{09939B24-BA60-4DAA-84E0-8CB6A049A4BC}" dt="2021-05-13T16:03:49.014" v="10" actId="478"/>
          <ac:spMkLst>
            <pc:docMk/>
            <pc:sldMk cId="1877420401" sldId="266"/>
            <ac:spMk id="19" creationId="{7A8CDFFF-3EC5-4F7E-AF91-E46C459846E1}"/>
          </ac:spMkLst>
        </pc:spChg>
        <pc:spChg chg="del">
          <ac:chgData name="Arpit Tyagi" userId="72c8c1e15de3f773" providerId="LiveId" clId="{09939B24-BA60-4DAA-84E0-8CB6A049A4BC}" dt="2021-05-13T16:03:57.493" v="15" actId="478"/>
          <ac:spMkLst>
            <pc:docMk/>
            <pc:sldMk cId="1877420401" sldId="266"/>
            <ac:spMk id="20" creationId="{03A48693-6C30-496E-B1E3-FFAE0E43A44C}"/>
          </ac:spMkLst>
        </pc:spChg>
        <pc:spChg chg="add mod">
          <ac:chgData name="Arpit Tyagi" userId="72c8c1e15de3f773" providerId="LiveId" clId="{09939B24-BA60-4DAA-84E0-8CB6A049A4BC}" dt="2021-05-13T16:04:29.109" v="25"/>
          <ac:spMkLst>
            <pc:docMk/>
            <pc:sldMk cId="1877420401" sldId="266"/>
            <ac:spMk id="24" creationId="{492F3754-069B-412B-9B11-A9D61B4EADB8}"/>
          </ac:spMkLst>
        </pc:spChg>
        <pc:spChg chg="add mod">
          <ac:chgData name="Arpit Tyagi" userId="72c8c1e15de3f773" providerId="LiveId" clId="{09939B24-BA60-4DAA-84E0-8CB6A049A4BC}" dt="2021-05-13T16:11:58.451" v="32" actId="207"/>
          <ac:spMkLst>
            <pc:docMk/>
            <pc:sldMk cId="1877420401" sldId="266"/>
            <ac:spMk id="25" creationId="{CCF41156-3D49-4E9D-8003-152BDD61268B}"/>
          </ac:spMkLst>
        </pc:spChg>
        <pc:spChg chg="del">
          <ac:chgData name="Arpit Tyagi" userId="72c8c1e15de3f773" providerId="LiveId" clId="{09939B24-BA60-4DAA-84E0-8CB6A049A4BC}" dt="2021-05-13T16:03:55.751" v="14" actId="478"/>
          <ac:spMkLst>
            <pc:docMk/>
            <pc:sldMk cId="1877420401" sldId="266"/>
            <ac:spMk id="26" creationId="{2776073C-95AF-43AC-8ADA-FE022093F032}"/>
          </ac:spMkLst>
        </pc:spChg>
        <pc:spChg chg="del">
          <ac:chgData name="Arpit Tyagi" userId="72c8c1e15de3f773" providerId="LiveId" clId="{09939B24-BA60-4DAA-84E0-8CB6A049A4BC}" dt="2021-05-13T16:03:54.032" v="13" actId="478"/>
          <ac:spMkLst>
            <pc:docMk/>
            <pc:sldMk cId="1877420401" sldId="266"/>
            <ac:spMk id="27" creationId="{EB75C241-4F3B-4891-88BE-B80503B04DFB}"/>
          </ac:spMkLst>
        </pc:spChg>
        <pc:spChg chg="del">
          <ac:chgData name="Arpit Tyagi" userId="72c8c1e15de3f773" providerId="LiveId" clId="{09939B24-BA60-4DAA-84E0-8CB6A049A4BC}" dt="2021-05-13T16:03:52.743" v="12" actId="478"/>
          <ac:spMkLst>
            <pc:docMk/>
            <pc:sldMk cId="1877420401" sldId="266"/>
            <ac:spMk id="28" creationId="{010AC21F-3468-47F5-B0D5-0E2A809AC087}"/>
          </ac:spMkLst>
        </pc:spChg>
        <pc:spChg chg="del">
          <ac:chgData name="Arpit Tyagi" userId="72c8c1e15de3f773" providerId="LiveId" clId="{09939B24-BA60-4DAA-84E0-8CB6A049A4BC}" dt="2021-05-13T16:03:51.045" v="11" actId="478"/>
          <ac:spMkLst>
            <pc:docMk/>
            <pc:sldMk cId="1877420401" sldId="266"/>
            <ac:spMk id="29" creationId="{A3FA4853-4601-47CF-86FB-4CE186A8A455}"/>
          </ac:spMkLst>
        </pc:spChg>
        <pc:picChg chg="del mod">
          <ac:chgData name="Arpit Tyagi" userId="72c8c1e15de3f773" providerId="LiveId" clId="{09939B24-BA60-4DAA-84E0-8CB6A049A4BC}" dt="2021-05-13T16:03:30.659" v="1" actId="478"/>
          <ac:picMkLst>
            <pc:docMk/>
            <pc:sldMk cId="1877420401" sldId="266"/>
            <ac:picMk id="2" creationId="{A2E0839B-B8F7-4358-8E76-9C1D4275CD19}"/>
          </ac:picMkLst>
        </pc:picChg>
        <pc:picChg chg="add mod">
          <ac:chgData name="Arpit Tyagi" userId="72c8c1e15de3f773" providerId="LiveId" clId="{09939B24-BA60-4DAA-84E0-8CB6A049A4BC}" dt="2021-05-13T16:12:55.604" v="36" actId="1076"/>
          <ac:picMkLst>
            <pc:docMk/>
            <pc:sldMk cId="1877420401" sldId="266"/>
            <ac:picMk id="15" creationId="{03E029CD-AFE7-4766-BE52-1ADC14CC895D}"/>
          </ac:picMkLst>
        </pc:picChg>
        <pc:picChg chg="del">
          <ac:chgData name="Arpit Tyagi" userId="72c8c1e15de3f773" providerId="LiveId" clId="{09939B24-BA60-4DAA-84E0-8CB6A049A4BC}" dt="2021-05-13T16:04:18.232" v="24" actId="478"/>
          <ac:picMkLst>
            <pc:docMk/>
            <pc:sldMk cId="1877420401" sldId="266"/>
            <ac:picMk id="23" creationId="{76587BE6-DE7A-488E-BAEC-A36E27E37BCA}"/>
          </ac:picMkLst>
        </pc:picChg>
      </pc:sldChg>
      <pc:sldChg chg="addSp delSp modSp mod">
        <pc:chgData name="Arpit Tyagi" userId="72c8c1e15de3f773" providerId="LiveId" clId="{09939B24-BA60-4DAA-84E0-8CB6A049A4BC}" dt="2021-05-13T16:14:58.962" v="64" actId="20577"/>
        <pc:sldMkLst>
          <pc:docMk/>
          <pc:sldMk cId="3982972360" sldId="267"/>
        </pc:sldMkLst>
        <pc:spChg chg="del">
          <ac:chgData name="Arpit Tyagi" userId="72c8c1e15de3f773" providerId="LiveId" clId="{09939B24-BA60-4DAA-84E0-8CB6A049A4BC}" dt="2021-05-13T16:13:50.379" v="40" actId="478"/>
          <ac:spMkLst>
            <pc:docMk/>
            <pc:sldMk cId="3982972360" sldId="267"/>
            <ac:spMk id="4" creationId="{FDF4EB4C-0A5D-4D11-8478-58C3D4D51D21}"/>
          </ac:spMkLst>
        </pc:spChg>
        <pc:spChg chg="del">
          <ac:chgData name="Arpit Tyagi" userId="72c8c1e15de3f773" providerId="LiveId" clId="{09939B24-BA60-4DAA-84E0-8CB6A049A4BC}" dt="2021-05-13T16:13:54.896" v="41" actId="478"/>
          <ac:spMkLst>
            <pc:docMk/>
            <pc:sldMk cId="3982972360" sldId="267"/>
            <ac:spMk id="5" creationId="{E12AECEB-B542-4E8A-BEEC-4749717894B0}"/>
          </ac:spMkLst>
        </pc:spChg>
        <pc:spChg chg="del">
          <ac:chgData name="Arpit Tyagi" userId="72c8c1e15de3f773" providerId="LiveId" clId="{09939B24-BA60-4DAA-84E0-8CB6A049A4BC}" dt="2021-05-13T16:14:11.932" v="47" actId="478"/>
          <ac:spMkLst>
            <pc:docMk/>
            <pc:sldMk cId="3982972360" sldId="267"/>
            <ac:spMk id="6" creationId="{A1D9FC75-60A8-4B26-898C-9A88A1C2F3EE}"/>
          </ac:spMkLst>
        </pc:spChg>
        <pc:spChg chg="del">
          <ac:chgData name="Arpit Tyagi" userId="72c8c1e15de3f773" providerId="LiveId" clId="{09939B24-BA60-4DAA-84E0-8CB6A049A4BC}" dt="2021-05-13T16:14:09.778" v="46" actId="478"/>
          <ac:spMkLst>
            <pc:docMk/>
            <pc:sldMk cId="3982972360" sldId="267"/>
            <ac:spMk id="7" creationId="{9E7B1908-0F17-4664-BDE9-AD2D69413BD5}"/>
          </ac:spMkLst>
        </pc:spChg>
        <pc:spChg chg="del">
          <ac:chgData name="Arpit Tyagi" userId="72c8c1e15de3f773" providerId="LiveId" clId="{09939B24-BA60-4DAA-84E0-8CB6A049A4BC}" dt="2021-05-13T16:14:06.458" v="45" actId="478"/>
          <ac:spMkLst>
            <pc:docMk/>
            <pc:sldMk cId="3982972360" sldId="267"/>
            <ac:spMk id="8" creationId="{285563D9-9A31-43C0-A32C-C0D8BFB16D42}"/>
          </ac:spMkLst>
        </pc:spChg>
        <pc:spChg chg="del">
          <ac:chgData name="Arpit Tyagi" userId="72c8c1e15de3f773" providerId="LiveId" clId="{09939B24-BA60-4DAA-84E0-8CB6A049A4BC}" dt="2021-05-13T16:14:00.932" v="43" actId="478"/>
          <ac:spMkLst>
            <pc:docMk/>
            <pc:sldMk cId="3982972360" sldId="267"/>
            <ac:spMk id="9" creationId="{C0A22B2E-DE6C-41DC-A7BF-F72432C2F046}"/>
          </ac:spMkLst>
        </pc:spChg>
        <pc:spChg chg="del">
          <ac:chgData name="Arpit Tyagi" userId="72c8c1e15de3f773" providerId="LiveId" clId="{09939B24-BA60-4DAA-84E0-8CB6A049A4BC}" dt="2021-05-13T16:14:03.586" v="44" actId="478"/>
          <ac:spMkLst>
            <pc:docMk/>
            <pc:sldMk cId="3982972360" sldId="267"/>
            <ac:spMk id="10" creationId="{F589A32F-BE29-4E4D-BA11-13F235CAD63D}"/>
          </ac:spMkLst>
        </pc:spChg>
        <pc:spChg chg="del">
          <ac:chgData name="Arpit Tyagi" userId="72c8c1e15de3f773" providerId="LiveId" clId="{09939B24-BA60-4DAA-84E0-8CB6A049A4BC}" dt="2021-05-13T16:13:47.781" v="39" actId="478"/>
          <ac:spMkLst>
            <pc:docMk/>
            <pc:sldMk cId="3982972360" sldId="267"/>
            <ac:spMk id="11" creationId="{9244E625-6C5D-477F-ABFE-90B7DDFBFA17}"/>
          </ac:spMkLst>
        </pc:spChg>
        <pc:spChg chg="del">
          <ac:chgData name="Arpit Tyagi" userId="72c8c1e15de3f773" providerId="LiveId" clId="{09939B24-BA60-4DAA-84E0-8CB6A049A4BC}" dt="2021-05-13T16:13:44.441" v="38" actId="478"/>
          <ac:spMkLst>
            <pc:docMk/>
            <pc:sldMk cId="3982972360" sldId="267"/>
            <ac:spMk id="12" creationId="{528D7247-F940-4747-B1F9-BD20D481EA5D}"/>
          </ac:spMkLst>
        </pc:spChg>
        <pc:spChg chg="del">
          <ac:chgData name="Arpit Tyagi" userId="72c8c1e15de3f773" providerId="LiveId" clId="{09939B24-BA60-4DAA-84E0-8CB6A049A4BC}" dt="2021-05-13T16:14:16.979" v="48" actId="478"/>
          <ac:spMkLst>
            <pc:docMk/>
            <pc:sldMk cId="3982972360" sldId="267"/>
            <ac:spMk id="13" creationId="{7FF89F12-E161-4408-838E-886A06D8387F}"/>
          </ac:spMkLst>
        </pc:spChg>
        <pc:spChg chg="del">
          <ac:chgData name="Arpit Tyagi" userId="72c8c1e15de3f773" providerId="LiveId" clId="{09939B24-BA60-4DAA-84E0-8CB6A049A4BC}" dt="2021-05-13T16:14:21.735" v="50" actId="478"/>
          <ac:spMkLst>
            <pc:docMk/>
            <pc:sldMk cId="3982972360" sldId="267"/>
            <ac:spMk id="14" creationId="{1411606E-3A36-4291-86A8-1450B356A7B8}"/>
          </ac:spMkLst>
        </pc:spChg>
        <pc:spChg chg="del">
          <ac:chgData name="Arpit Tyagi" userId="72c8c1e15de3f773" providerId="LiveId" clId="{09939B24-BA60-4DAA-84E0-8CB6A049A4BC}" dt="2021-05-13T16:14:28.163" v="52" actId="478"/>
          <ac:spMkLst>
            <pc:docMk/>
            <pc:sldMk cId="3982972360" sldId="267"/>
            <ac:spMk id="15" creationId="{56E17DE3-E0C5-4E4C-BB9C-E694FD48E3DF}"/>
          </ac:spMkLst>
        </pc:spChg>
        <pc:spChg chg="del">
          <ac:chgData name="Arpit Tyagi" userId="72c8c1e15de3f773" providerId="LiveId" clId="{09939B24-BA60-4DAA-84E0-8CB6A049A4BC}" dt="2021-05-13T16:14:19.057" v="49" actId="478"/>
          <ac:spMkLst>
            <pc:docMk/>
            <pc:sldMk cId="3982972360" sldId="267"/>
            <ac:spMk id="16" creationId="{C24D81DF-36EF-4270-B05F-57733B3AD755}"/>
          </ac:spMkLst>
        </pc:spChg>
        <pc:spChg chg="del">
          <ac:chgData name="Arpit Tyagi" userId="72c8c1e15de3f773" providerId="LiveId" clId="{09939B24-BA60-4DAA-84E0-8CB6A049A4BC}" dt="2021-05-13T16:14:24.460" v="51" actId="478"/>
          <ac:spMkLst>
            <pc:docMk/>
            <pc:sldMk cId="3982972360" sldId="267"/>
            <ac:spMk id="18" creationId="{3BF54700-1D0C-4F4C-9221-6FABDE0C040C}"/>
          </ac:spMkLst>
        </pc:spChg>
        <pc:spChg chg="del">
          <ac:chgData name="Arpit Tyagi" userId="72c8c1e15de3f773" providerId="LiveId" clId="{09939B24-BA60-4DAA-84E0-8CB6A049A4BC}" dt="2021-05-13T16:14:30.828" v="53" actId="478"/>
          <ac:spMkLst>
            <pc:docMk/>
            <pc:sldMk cId="3982972360" sldId="267"/>
            <ac:spMk id="19" creationId="{8573AB25-15BD-40DA-9FDC-90AB54EB2409}"/>
          </ac:spMkLst>
        </pc:spChg>
        <pc:spChg chg="del">
          <ac:chgData name="Arpit Tyagi" userId="72c8c1e15de3f773" providerId="LiveId" clId="{09939B24-BA60-4DAA-84E0-8CB6A049A4BC}" dt="2021-05-13T16:14:35.602" v="55" actId="478"/>
          <ac:spMkLst>
            <pc:docMk/>
            <pc:sldMk cId="3982972360" sldId="267"/>
            <ac:spMk id="20" creationId="{4DF377C4-9B7F-46E1-88DD-3F5BE84B3811}"/>
          </ac:spMkLst>
        </pc:spChg>
        <pc:spChg chg="del">
          <ac:chgData name="Arpit Tyagi" userId="72c8c1e15de3f773" providerId="LiveId" clId="{09939B24-BA60-4DAA-84E0-8CB6A049A4BC}" dt="2021-05-13T16:14:33.450" v="54" actId="478"/>
          <ac:spMkLst>
            <pc:docMk/>
            <pc:sldMk cId="3982972360" sldId="267"/>
            <ac:spMk id="21" creationId="{2ADE11FF-1F68-440D-9DE6-C94CF0559F0C}"/>
          </ac:spMkLst>
        </pc:spChg>
        <pc:spChg chg="del">
          <ac:chgData name="Arpit Tyagi" userId="72c8c1e15de3f773" providerId="LiveId" clId="{09939B24-BA60-4DAA-84E0-8CB6A049A4BC}" dt="2021-05-13T16:13:58.471" v="42" actId="478"/>
          <ac:spMkLst>
            <pc:docMk/>
            <pc:sldMk cId="3982972360" sldId="267"/>
            <ac:spMk id="22" creationId="{90C0A03C-C760-49CB-B4D2-2C8BDBB4E911}"/>
          </ac:spMkLst>
        </pc:spChg>
        <pc:spChg chg="add mod">
          <ac:chgData name="Arpit Tyagi" userId="72c8c1e15de3f773" providerId="LiveId" clId="{09939B24-BA60-4DAA-84E0-8CB6A049A4BC}" dt="2021-05-13T16:14:58.962" v="64" actId="20577"/>
          <ac:spMkLst>
            <pc:docMk/>
            <pc:sldMk cId="3982972360" sldId="267"/>
            <ac:spMk id="25" creationId="{1CF65931-A1DC-4E6B-967D-43D1996F95AA}"/>
          </ac:spMkLst>
        </pc:spChg>
        <pc:picChg chg="del">
          <ac:chgData name="Arpit Tyagi" userId="72c8c1e15de3f773" providerId="LiveId" clId="{09939B24-BA60-4DAA-84E0-8CB6A049A4BC}" dt="2021-05-13T16:13:41.498" v="37" actId="478"/>
          <ac:picMkLst>
            <pc:docMk/>
            <pc:sldMk cId="3982972360" sldId="267"/>
            <ac:picMk id="3" creationId="{DB0279B1-FCFC-4300-B20D-89EBD2879949}"/>
          </ac:picMkLst>
        </pc:picChg>
        <pc:picChg chg="del">
          <ac:chgData name="Arpit Tyagi" userId="72c8c1e15de3f773" providerId="LiveId" clId="{09939B24-BA60-4DAA-84E0-8CB6A049A4BC}" dt="2021-05-13T16:14:40.339" v="56" actId="478"/>
          <ac:picMkLst>
            <pc:docMk/>
            <pc:sldMk cId="3982972360" sldId="267"/>
            <ac:picMk id="24" creationId="{92507AD9-BDFC-443A-86F0-040B22EB244F}"/>
          </ac:picMkLst>
        </pc:picChg>
      </pc:sldChg>
      <pc:sldChg chg="addSp delSp modSp mod">
        <pc:chgData name="Arpit Tyagi" userId="72c8c1e15de3f773" providerId="LiveId" clId="{09939B24-BA60-4DAA-84E0-8CB6A049A4BC}" dt="2021-05-13T16:19:53.316" v="102" actId="207"/>
        <pc:sldMkLst>
          <pc:docMk/>
          <pc:sldMk cId="2248737467" sldId="268"/>
        </pc:sldMkLst>
        <pc:spChg chg="del">
          <ac:chgData name="Arpit Tyagi" userId="72c8c1e15de3f773" providerId="LiveId" clId="{09939B24-BA60-4DAA-84E0-8CB6A049A4BC}" dt="2021-05-13T16:15:07.442" v="66" actId="478"/>
          <ac:spMkLst>
            <pc:docMk/>
            <pc:sldMk cId="2248737467" sldId="268"/>
            <ac:spMk id="4" creationId="{875B49A7-90B9-43A0-B0EA-31289A83F9D9}"/>
          </ac:spMkLst>
        </pc:spChg>
        <pc:spChg chg="del">
          <ac:chgData name="Arpit Tyagi" userId="72c8c1e15de3f773" providerId="LiveId" clId="{09939B24-BA60-4DAA-84E0-8CB6A049A4BC}" dt="2021-05-13T16:15:18.839" v="67" actId="478"/>
          <ac:spMkLst>
            <pc:docMk/>
            <pc:sldMk cId="2248737467" sldId="268"/>
            <ac:spMk id="6" creationId="{1014EA34-A47E-4985-92EC-D13EEF7736BD}"/>
          </ac:spMkLst>
        </pc:spChg>
        <pc:spChg chg="add mod">
          <ac:chgData name="Arpit Tyagi" userId="72c8c1e15de3f773" providerId="LiveId" clId="{09939B24-BA60-4DAA-84E0-8CB6A049A4BC}" dt="2021-05-13T16:17:00.048" v="79" actId="1076"/>
          <ac:spMkLst>
            <pc:docMk/>
            <pc:sldMk cId="2248737467" sldId="268"/>
            <ac:spMk id="8" creationId="{E0B6E2F8-CEF0-490B-AC5F-069D2CC01831}"/>
          </ac:spMkLst>
        </pc:spChg>
        <pc:spChg chg="add mod">
          <ac:chgData name="Arpit Tyagi" userId="72c8c1e15de3f773" providerId="LiveId" clId="{09939B24-BA60-4DAA-84E0-8CB6A049A4BC}" dt="2021-05-13T16:19:53.316" v="102" actId="207"/>
          <ac:spMkLst>
            <pc:docMk/>
            <pc:sldMk cId="2248737467" sldId="268"/>
            <ac:spMk id="10" creationId="{5FC0CD07-9DD6-40A1-BDD7-460C2839F671}"/>
          </ac:spMkLst>
        </pc:spChg>
        <pc:graphicFrameChg chg="add del mod">
          <ac:chgData name="Arpit Tyagi" userId="72c8c1e15de3f773" providerId="LiveId" clId="{09939B24-BA60-4DAA-84E0-8CB6A049A4BC}" dt="2021-05-13T16:16:17.913" v="73" actId="478"/>
          <ac:graphicFrameMkLst>
            <pc:docMk/>
            <pc:sldMk cId="2248737467" sldId="268"/>
            <ac:graphicFrameMk id="2" creationId="{D86939AD-7A32-4F78-A6AC-3AA1A218C3AD}"/>
          </ac:graphicFrameMkLst>
        </pc:graphicFrameChg>
        <pc:picChg chg="del">
          <ac:chgData name="Arpit Tyagi" userId="72c8c1e15de3f773" providerId="LiveId" clId="{09939B24-BA60-4DAA-84E0-8CB6A049A4BC}" dt="2021-05-13T16:15:03.563" v="65" actId="478"/>
          <ac:picMkLst>
            <pc:docMk/>
            <pc:sldMk cId="2248737467" sldId="268"/>
            <ac:picMk id="3" creationId="{B70B5707-EFDB-416C-A999-62C515E3F28D}"/>
          </ac:picMkLst>
        </pc:picChg>
        <pc:picChg chg="del">
          <ac:chgData name="Arpit Tyagi" userId="72c8c1e15de3f773" providerId="LiveId" clId="{09939B24-BA60-4DAA-84E0-8CB6A049A4BC}" dt="2021-05-13T16:15:23.259" v="68" actId="478"/>
          <ac:picMkLst>
            <pc:docMk/>
            <pc:sldMk cId="2248737467" sldId="268"/>
            <ac:picMk id="7" creationId="{31CABEE8-B0BF-493E-B7FA-D1D7CE406D48}"/>
          </ac:picMkLst>
        </pc:picChg>
      </pc:sldChg>
      <pc:sldChg chg="addSp delSp modSp mod">
        <pc:chgData name="Arpit Tyagi" userId="72c8c1e15de3f773" providerId="LiveId" clId="{09939B24-BA60-4DAA-84E0-8CB6A049A4BC}" dt="2021-05-13T16:19:38.731" v="99" actId="207"/>
        <pc:sldMkLst>
          <pc:docMk/>
          <pc:sldMk cId="746266925" sldId="269"/>
        </pc:sldMkLst>
        <pc:spChg chg="del">
          <ac:chgData name="Arpit Tyagi" userId="72c8c1e15de3f773" providerId="LiveId" clId="{09939B24-BA60-4DAA-84E0-8CB6A049A4BC}" dt="2021-05-13T16:16:41.703" v="75" actId="478"/>
          <ac:spMkLst>
            <pc:docMk/>
            <pc:sldMk cId="746266925" sldId="269"/>
            <ac:spMk id="3" creationId="{91FC1009-D41C-5949-9519-062AD43D5005}"/>
          </ac:spMkLst>
        </pc:spChg>
        <pc:spChg chg="add mod">
          <ac:chgData name="Arpit Tyagi" userId="72c8c1e15de3f773" providerId="LiveId" clId="{09939B24-BA60-4DAA-84E0-8CB6A049A4BC}" dt="2021-05-13T16:17:18.179" v="80"/>
          <ac:spMkLst>
            <pc:docMk/>
            <pc:sldMk cId="746266925" sldId="269"/>
            <ac:spMk id="7" creationId="{F2DEFC51-3E64-4318-986B-300B46C3F153}"/>
          </ac:spMkLst>
        </pc:spChg>
        <pc:spChg chg="add mod">
          <ac:chgData name="Arpit Tyagi" userId="72c8c1e15de3f773" providerId="LiveId" clId="{09939B24-BA60-4DAA-84E0-8CB6A049A4BC}" dt="2021-05-13T16:19:38.731" v="99" actId="207"/>
          <ac:spMkLst>
            <pc:docMk/>
            <pc:sldMk cId="746266925" sldId="269"/>
            <ac:spMk id="9" creationId="{C2C71202-2D06-4C44-BCF8-B0F29CF50A5D}"/>
          </ac:spMkLst>
        </pc:spChg>
        <pc:graphicFrameChg chg="del">
          <ac:chgData name="Arpit Tyagi" userId="72c8c1e15de3f773" providerId="LiveId" clId="{09939B24-BA60-4DAA-84E0-8CB6A049A4BC}" dt="2021-05-13T16:16:46.800" v="76" actId="478"/>
          <ac:graphicFrameMkLst>
            <pc:docMk/>
            <pc:sldMk cId="746266925" sldId="269"/>
            <ac:graphicFrameMk id="13" creationId="{34F14A88-69A6-4CD7-86D1-7B6155E253EB}"/>
          </ac:graphicFrameMkLst>
        </pc:graphicFrameChg>
        <pc:picChg chg="del">
          <ac:chgData name="Arpit Tyagi" userId="72c8c1e15de3f773" providerId="LiveId" clId="{09939B24-BA60-4DAA-84E0-8CB6A049A4BC}" dt="2021-05-13T16:16:53.194" v="78" actId="478"/>
          <ac:picMkLst>
            <pc:docMk/>
            <pc:sldMk cId="746266925" sldId="269"/>
            <ac:picMk id="6" creationId="{4497B9DF-4A7E-4C17-A1E4-9FFBC07DC697}"/>
          </ac:picMkLst>
        </pc:picChg>
        <pc:picChg chg="del">
          <ac:chgData name="Arpit Tyagi" userId="72c8c1e15de3f773" providerId="LiveId" clId="{09939B24-BA60-4DAA-84E0-8CB6A049A4BC}" dt="2021-05-13T16:16:49.102" v="77" actId="478"/>
          <ac:picMkLst>
            <pc:docMk/>
            <pc:sldMk cId="746266925" sldId="269"/>
            <ac:picMk id="12" creationId="{4D1D5C56-0D34-4059-9A08-C9ED753327DD}"/>
          </ac:picMkLst>
        </pc:picChg>
      </pc:sldChg>
      <pc:sldChg chg="addSp delSp modSp mod">
        <pc:chgData name="Arpit Tyagi" userId="72c8c1e15de3f773" providerId="LiveId" clId="{09939B24-BA60-4DAA-84E0-8CB6A049A4BC}" dt="2021-05-13T16:27:16.650" v="145" actId="255"/>
        <pc:sldMkLst>
          <pc:docMk/>
          <pc:sldMk cId="2524677300" sldId="270"/>
        </pc:sldMkLst>
        <pc:spChg chg="del">
          <ac:chgData name="Arpit Tyagi" userId="72c8c1e15de3f773" providerId="LiveId" clId="{09939B24-BA60-4DAA-84E0-8CB6A049A4BC}" dt="2021-05-13T16:20:50.969" v="103" actId="478"/>
          <ac:spMkLst>
            <pc:docMk/>
            <pc:sldMk cId="2524677300" sldId="270"/>
            <ac:spMk id="2" creationId="{E87CBC96-FFEA-4405-AF97-A21D4652BCB0}"/>
          </ac:spMkLst>
        </pc:spChg>
        <pc:spChg chg="add mod">
          <ac:chgData name="Arpit Tyagi" userId="72c8c1e15de3f773" providerId="LiveId" clId="{09939B24-BA60-4DAA-84E0-8CB6A049A4BC}" dt="2021-05-13T16:27:16.650" v="145" actId="255"/>
          <ac:spMkLst>
            <pc:docMk/>
            <pc:sldMk cId="2524677300" sldId="270"/>
            <ac:spMk id="7" creationId="{4F7D9985-AA38-4F21-8D0F-F7D42C4B0CED}"/>
          </ac:spMkLst>
        </pc:spChg>
        <pc:graphicFrameChg chg="del">
          <ac:chgData name="Arpit Tyagi" userId="72c8c1e15de3f773" providerId="LiveId" clId="{09939B24-BA60-4DAA-84E0-8CB6A049A4BC}" dt="2021-05-13T16:21:10.749" v="104" actId="478"/>
          <ac:graphicFrameMkLst>
            <pc:docMk/>
            <pc:sldMk cId="2524677300" sldId="270"/>
            <ac:graphicFrameMk id="3" creationId="{DD6CD6B2-FDEA-4CEE-9D5A-097E6A8C4E63}"/>
          </ac:graphicFrameMkLst>
        </pc:graphicFrameChg>
        <pc:picChg chg="del">
          <ac:chgData name="Arpit Tyagi" userId="72c8c1e15de3f773" providerId="LiveId" clId="{09939B24-BA60-4DAA-84E0-8CB6A049A4BC}" dt="2021-05-13T16:21:15.949" v="106" actId="478"/>
          <ac:picMkLst>
            <pc:docMk/>
            <pc:sldMk cId="2524677300" sldId="270"/>
            <ac:picMk id="6" creationId="{90541FCE-E739-41B3-8D7B-56E828FC5FF3}"/>
          </ac:picMkLst>
        </pc:picChg>
        <pc:picChg chg="del">
          <ac:chgData name="Arpit Tyagi" userId="72c8c1e15de3f773" providerId="LiveId" clId="{09939B24-BA60-4DAA-84E0-8CB6A049A4BC}" dt="2021-05-13T16:21:13.025" v="105" actId="478"/>
          <ac:picMkLst>
            <pc:docMk/>
            <pc:sldMk cId="2524677300" sldId="270"/>
            <ac:picMk id="11" creationId="{8D602998-C6A0-4A0F-83A1-9314DEFBDDB0}"/>
          </ac:picMkLst>
        </pc:picChg>
      </pc:sldChg>
      <pc:sldChg chg="addSp delSp modSp mod">
        <pc:chgData name="Arpit Tyagi" userId="72c8c1e15de3f773" providerId="LiveId" clId="{09939B24-BA60-4DAA-84E0-8CB6A049A4BC}" dt="2021-05-13T16:28:44.739" v="156" actId="255"/>
        <pc:sldMkLst>
          <pc:docMk/>
          <pc:sldMk cId="3263766880" sldId="271"/>
        </pc:sldMkLst>
        <pc:spChg chg="del">
          <ac:chgData name="Arpit Tyagi" userId="72c8c1e15de3f773" providerId="LiveId" clId="{09939B24-BA60-4DAA-84E0-8CB6A049A4BC}" dt="2021-05-13T16:24:50.616" v="109" actId="478"/>
          <ac:spMkLst>
            <pc:docMk/>
            <pc:sldMk cId="3263766880" sldId="271"/>
            <ac:spMk id="2" creationId="{02009030-3F26-43DB-8775-4633A7F00F5D}"/>
          </ac:spMkLst>
        </pc:spChg>
        <pc:spChg chg="del">
          <ac:chgData name="Arpit Tyagi" userId="72c8c1e15de3f773" providerId="LiveId" clId="{09939B24-BA60-4DAA-84E0-8CB6A049A4BC}" dt="2021-05-13T16:24:46.293" v="108" actId="478"/>
          <ac:spMkLst>
            <pc:docMk/>
            <pc:sldMk cId="3263766880" sldId="271"/>
            <ac:spMk id="5" creationId="{AF68A78B-DC8A-429A-8B13-F5A31B1589FA}"/>
          </ac:spMkLst>
        </pc:spChg>
        <pc:spChg chg="add mod">
          <ac:chgData name="Arpit Tyagi" userId="72c8c1e15de3f773" providerId="LiveId" clId="{09939B24-BA60-4DAA-84E0-8CB6A049A4BC}" dt="2021-05-13T16:28:37.220" v="155" actId="1076"/>
          <ac:spMkLst>
            <pc:docMk/>
            <pc:sldMk cId="3263766880" sldId="271"/>
            <ac:spMk id="8" creationId="{DAD3C6B8-5256-4D16-93ED-C0A1D3E20718}"/>
          </ac:spMkLst>
        </pc:spChg>
        <pc:spChg chg="add mod">
          <ac:chgData name="Arpit Tyagi" userId="72c8c1e15de3f773" providerId="LiveId" clId="{09939B24-BA60-4DAA-84E0-8CB6A049A4BC}" dt="2021-05-13T16:28:44.739" v="156" actId="255"/>
          <ac:spMkLst>
            <pc:docMk/>
            <pc:sldMk cId="3263766880" sldId="271"/>
            <ac:spMk id="9" creationId="{E3DC0422-9FF5-46D2-B018-E7301FD6EF5D}"/>
          </ac:spMkLst>
        </pc:spChg>
        <pc:picChg chg="del">
          <ac:chgData name="Arpit Tyagi" userId="72c8c1e15de3f773" providerId="LiveId" clId="{09939B24-BA60-4DAA-84E0-8CB6A049A4BC}" dt="2021-05-13T16:24:42.498" v="107" actId="478"/>
          <ac:picMkLst>
            <pc:docMk/>
            <pc:sldMk cId="3263766880" sldId="271"/>
            <ac:picMk id="3" creationId="{38F41AFB-2DC7-4FD9-8F39-4402FDDFF841}"/>
          </ac:picMkLst>
        </pc:picChg>
        <pc:picChg chg="del">
          <ac:chgData name="Arpit Tyagi" userId="72c8c1e15de3f773" providerId="LiveId" clId="{09939B24-BA60-4DAA-84E0-8CB6A049A4BC}" dt="2021-05-13T16:25:03.264" v="110" actId="478"/>
          <ac:picMkLst>
            <pc:docMk/>
            <pc:sldMk cId="3263766880" sldId="271"/>
            <ac:picMk id="7" creationId="{9DADF041-EE1A-48D0-9A06-E291F7ED22C3}"/>
          </ac:picMkLst>
        </pc:picChg>
      </pc:sldChg>
      <pc:sldChg chg="addSp delSp modSp mod">
        <pc:chgData name="Arpit Tyagi" userId="72c8c1e15de3f773" providerId="LiveId" clId="{09939B24-BA60-4DAA-84E0-8CB6A049A4BC}" dt="2021-05-13T16:43:36.729" v="354" actId="14100"/>
        <pc:sldMkLst>
          <pc:docMk/>
          <pc:sldMk cId="2517440988" sldId="272"/>
        </pc:sldMkLst>
        <pc:spChg chg="del">
          <ac:chgData name="Arpit Tyagi" userId="72c8c1e15de3f773" providerId="LiveId" clId="{09939B24-BA60-4DAA-84E0-8CB6A049A4BC}" dt="2021-05-13T16:29:00.536" v="157" actId="478"/>
          <ac:spMkLst>
            <pc:docMk/>
            <pc:sldMk cId="2517440988" sldId="272"/>
            <ac:spMk id="4" creationId="{41FA4E53-F221-432D-9C47-03FE610E4E02}"/>
          </ac:spMkLst>
        </pc:spChg>
        <pc:spChg chg="del">
          <ac:chgData name="Arpit Tyagi" userId="72c8c1e15de3f773" providerId="LiveId" clId="{09939B24-BA60-4DAA-84E0-8CB6A049A4BC}" dt="2021-05-13T16:29:05.354" v="158" actId="478"/>
          <ac:spMkLst>
            <pc:docMk/>
            <pc:sldMk cId="2517440988" sldId="272"/>
            <ac:spMk id="5" creationId="{22B39364-4229-48F0-9940-1163A2278CF0}"/>
          </ac:spMkLst>
        </pc:spChg>
        <pc:spChg chg="del">
          <ac:chgData name="Arpit Tyagi" userId="72c8c1e15de3f773" providerId="LiveId" clId="{09939B24-BA60-4DAA-84E0-8CB6A049A4BC}" dt="2021-05-13T16:29:27.150" v="168" actId="478"/>
          <ac:spMkLst>
            <pc:docMk/>
            <pc:sldMk cId="2517440988" sldId="272"/>
            <ac:spMk id="11" creationId="{7704403E-4D5E-496E-A3A0-6B33CDDC7C8F}"/>
          </ac:spMkLst>
        </pc:spChg>
        <pc:spChg chg="add mod">
          <ac:chgData name="Arpit Tyagi" userId="72c8c1e15de3f773" providerId="LiveId" clId="{09939B24-BA60-4DAA-84E0-8CB6A049A4BC}" dt="2021-05-13T16:43:36.729" v="354" actId="14100"/>
          <ac:spMkLst>
            <pc:docMk/>
            <pc:sldMk cId="2517440988" sldId="272"/>
            <ac:spMk id="18" creationId="{90BEF0C3-6695-46CD-BCD1-6462FBFA2ADE}"/>
          </ac:spMkLst>
        </pc:spChg>
        <pc:graphicFrameChg chg="mod">
          <ac:chgData name="Arpit Tyagi" userId="72c8c1e15de3f773" providerId="LiveId" clId="{09939B24-BA60-4DAA-84E0-8CB6A049A4BC}" dt="2021-05-13T16:29:10.260" v="160" actId="478"/>
          <ac:graphicFrameMkLst>
            <pc:docMk/>
            <pc:sldMk cId="2517440988" sldId="272"/>
            <ac:graphicFrameMk id="6" creationId="{AB4E2EC0-2AF4-4C7A-B6BF-5BAED9C07295}"/>
          </ac:graphicFrameMkLst>
        </pc:graphicFrameChg>
        <pc:graphicFrameChg chg="mod">
          <ac:chgData name="Arpit Tyagi" userId="72c8c1e15de3f773" providerId="LiveId" clId="{09939B24-BA60-4DAA-84E0-8CB6A049A4BC}" dt="2021-05-13T16:29:38.563" v="174" actId="478"/>
          <ac:graphicFrameMkLst>
            <pc:docMk/>
            <pc:sldMk cId="2517440988" sldId="272"/>
            <ac:graphicFrameMk id="8" creationId="{7084E38B-F722-464C-A185-3AB397A99B70}"/>
          </ac:graphicFrameMkLst>
        </pc:graphicFrameChg>
        <pc:graphicFrameChg chg="del mod">
          <ac:chgData name="Arpit Tyagi" userId="72c8c1e15de3f773" providerId="LiveId" clId="{09939B24-BA60-4DAA-84E0-8CB6A049A4BC}" dt="2021-05-13T16:29:19.827" v="165" actId="478"/>
          <ac:graphicFrameMkLst>
            <pc:docMk/>
            <pc:sldMk cId="2517440988" sldId="272"/>
            <ac:graphicFrameMk id="9" creationId="{7C6D2D4A-76C4-410D-8E28-9F9E5A5F80DB}"/>
          </ac:graphicFrameMkLst>
        </pc:graphicFrameChg>
        <pc:graphicFrameChg chg="del">
          <ac:chgData name="Arpit Tyagi" userId="72c8c1e15de3f773" providerId="LiveId" clId="{09939B24-BA60-4DAA-84E0-8CB6A049A4BC}" dt="2021-05-13T16:29:31.960" v="170" actId="478"/>
          <ac:graphicFrameMkLst>
            <pc:docMk/>
            <pc:sldMk cId="2517440988" sldId="272"/>
            <ac:graphicFrameMk id="10" creationId="{BE80A81D-DACC-4D72-9730-23207EE79283}"/>
          </ac:graphicFrameMkLst>
        </pc:graphicFrameChg>
        <pc:picChg chg="del">
          <ac:chgData name="Arpit Tyagi" userId="72c8c1e15de3f773" providerId="LiveId" clId="{09939B24-BA60-4DAA-84E0-8CB6A049A4BC}" dt="2021-05-13T16:29:22.182" v="166" actId="478"/>
          <ac:picMkLst>
            <pc:docMk/>
            <pc:sldMk cId="2517440988" sldId="272"/>
            <ac:picMk id="7" creationId="{9790938B-72DB-4F6C-8067-39D378916EAE}"/>
          </ac:picMkLst>
        </pc:picChg>
        <pc:picChg chg="del">
          <ac:chgData name="Arpit Tyagi" userId="72c8c1e15de3f773" providerId="LiveId" clId="{09939B24-BA60-4DAA-84E0-8CB6A049A4BC}" dt="2021-05-13T16:29:48.318" v="176" actId="478"/>
          <ac:picMkLst>
            <pc:docMk/>
            <pc:sldMk cId="2517440988" sldId="272"/>
            <ac:picMk id="17" creationId="{02CB241F-D5D1-459E-8945-5D20BEA4B8C4}"/>
          </ac:picMkLst>
        </pc:picChg>
        <pc:cxnChg chg="del">
          <ac:chgData name="Arpit Tyagi" userId="72c8c1e15de3f773" providerId="LiveId" clId="{09939B24-BA60-4DAA-84E0-8CB6A049A4BC}" dt="2021-05-13T16:29:29.207" v="169" actId="478"/>
          <ac:cxnSpMkLst>
            <pc:docMk/>
            <pc:sldMk cId="2517440988" sldId="272"/>
            <ac:cxnSpMk id="12" creationId="{0A1E2B5A-D3CC-43B0-A56D-85189C84BD01}"/>
          </ac:cxnSpMkLst>
        </pc:cxnChg>
        <pc:cxnChg chg="del">
          <ac:chgData name="Arpit Tyagi" userId="72c8c1e15de3f773" providerId="LiveId" clId="{09939B24-BA60-4DAA-84E0-8CB6A049A4BC}" dt="2021-05-13T16:29:41.339" v="175" actId="478"/>
          <ac:cxnSpMkLst>
            <pc:docMk/>
            <pc:sldMk cId="2517440988" sldId="272"/>
            <ac:cxnSpMk id="13" creationId="{35C783C5-C38C-4D33-9585-806AD9F277CA}"/>
          </ac:cxnSpMkLst>
        </pc:cxnChg>
        <pc:cxnChg chg="del">
          <ac:chgData name="Arpit Tyagi" userId="72c8c1e15de3f773" providerId="LiveId" clId="{09939B24-BA60-4DAA-84E0-8CB6A049A4BC}" dt="2021-05-13T16:29:13.702" v="161" actId="478"/>
          <ac:cxnSpMkLst>
            <pc:docMk/>
            <pc:sldMk cId="2517440988" sldId="272"/>
            <ac:cxnSpMk id="14" creationId="{3A9D07ED-3BFA-4990-92E4-18563A199AAF}"/>
          </ac:cxnSpMkLst>
        </pc:cxnChg>
        <pc:cxnChg chg="del">
          <ac:chgData name="Arpit Tyagi" userId="72c8c1e15de3f773" providerId="LiveId" clId="{09939B24-BA60-4DAA-84E0-8CB6A049A4BC}" dt="2021-05-13T16:29:24.206" v="167" actId="478"/>
          <ac:cxnSpMkLst>
            <pc:docMk/>
            <pc:sldMk cId="2517440988" sldId="272"/>
            <ac:cxnSpMk id="15" creationId="{21ACD824-A9C3-4BB4-A0D4-82D95FD11FAE}"/>
          </ac:cxnSpMkLst>
        </pc:cxnChg>
      </pc:sldChg>
      <pc:sldChg chg="addSp delSp modSp mod">
        <pc:chgData name="Arpit Tyagi" userId="72c8c1e15de3f773" providerId="LiveId" clId="{09939B24-BA60-4DAA-84E0-8CB6A049A4BC}" dt="2021-05-13T16:40:29.974" v="334" actId="478"/>
        <pc:sldMkLst>
          <pc:docMk/>
          <pc:sldMk cId="3298737036" sldId="273"/>
        </pc:sldMkLst>
        <pc:spChg chg="del">
          <ac:chgData name="Arpit Tyagi" userId="72c8c1e15de3f773" providerId="LiveId" clId="{09939B24-BA60-4DAA-84E0-8CB6A049A4BC}" dt="2021-05-13T16:33:30.180" v="196" actId="478"/>
          <ac:spMkLst>
            <pc:docMk/>
            <pc:sldMk cId="3298737036" sldId="273"/>
            <ac:spMk id="18" creationId="{60C154FF-941B-4954-AAD0-B952E5656589}"/>
          </ac:spMkLst>
        </pc:spChg>
        <pc:spChg chg="del">
          <ac:chgData name="Arpit Tyagi" userId="72c8c1e15de3f773" providerId="LiveId" clId="{09939B24-BA60-4DAA-84E0-8CB6A049A4BC}" dt="2021-05-13T16:33:07.740" v="186" actId="478"/>
          <ac:spMkLst>
            <pc:docMk/>
            <pc:sldMk cId="3298737036" sldId="273"/>
            <ac:spMk id="19" creationId="{CFA563C5-6784-4DCF-A37F-ED4D2110D253}"/>
          </ac:spMkLst>
        </pc:spChg>
        <pc:spChg chg="add del mod">
          <ac:chgData name="Arpit Tyagi" userId="72c8c1e15de3f773" providerId="LiveId" clId="{09939B24-BA60-4DAA-84E0-8CB6A049A4BC}" dt="2021-05-13T16:40:29.974" v="334" actId="478"/>
          <ac:spMkLst>
            <pc:docMk/>
            <pc:sldMk cId="3298737036" sldId="273"/>
            <ac:spMk id="22" creationId="{FFD711B8-81CF-4BF8-B549-354BAF66CBA6}"/>
          </ac:spMkLst>
        </pc:spChg>
        <pc:graphicFrameChg chg="add del mod modGraphic">
          <ac:chgData name="Arpit Tyagi" userId="72c8c1e15de3f773" providerId="LiveId" clId="{09939B24-BA60-4DAA-84E0-8CB6A049A4BC}" dt="2021-05-13T16:37:29.442" v="248" actId="478"/>
          <ac:graphicFrameMkLst>
            <pc:docMk/>
            <pc:sldMk cId="3298737036" sldId="273"/>
            <ac:graphicFrameMk id="2" creationId="{992C871D-25E9-4C95-B9D8-DEA1472B4854}"/>
          </ac:graphicFrameMkLst>
        </pc:graphicFrameChg>
        <pc:graphicFrameChg chg="add mod modGraphic">
          <ac:chgData name="Arpit Tyagi" userId="72c8c1e15de3f773" providerId="LiveId" clId="{09939B24-BA60-4DAA-84E0-8CB6A049A4BC}" dt="2021-05-13T16:40:04.306" v="329" actId="207"/>
          <ac:graphicFrameMkLst>
            <pc:docMk/>
            <pc:sldMk cId="3298737036" sldId="273"/>
            <ac:graphicFrameMk id="3" creationId="{2A711530-FD93-476F-AE85-0DF55CFEBA56}"/>
          </ac:graphicFrameMkLst>
        </pc:graphicFrameChg>
        <pc:graphicFrameChg chg="del mod">
          <ac:chgData name="Arpit Tyagi" userId="72c8c1e15de3f773" providerId="LiveId" clId="{09939B24-BA60-4DAA-84E0-8CB6A049A4BC}" dt="2021-05-13T16:33:15.458" v="190" actId="478"/>
          <ac:graphicFrameMkLst>
            <pc:docMk/>
            <pc:sldMk cId="3298737036" sldId="273"/>
            <ac:graphicFrameMk id="10" creationId="{8892CDDA-B698-4501-B5C3-650CF279299A}"/>
          </ac:graphicFrameMkLst>
        </pc:graphicFrameChg>
        <pc:graphicFrameChg chg="del">
          <ac:chgData name="Arpit Tyagi" userId="72c8c1e15de3f773" providerId="LiveId" clId="{09939B24-BA60-4DAA-84E0-8CB6A049A4BC}" dt="2021-05-13T16:33:43.163" v="204" actId="478"/>
          <ac:graphicFrameMkLst>
            <pc:docMk/>
            <pc:sldMk cId="3298737036" sldId="273"/>
            <ac:graphicFrameMk id="11" creationId="{81832B75-9D7A-44A2-9108-B5D84A07E81E}"/>
          </ac:graphicFrameMkLst>
        </pc:graphicFrameChg>
        <pc:graphicFrameChg chg="del">
          <ac:chgData name="Arpit Tyagi" userId="72c8c1e15de3f773" providerId="LiveId" clId="{09939B24-BA60-4DAA-84E0-8CB6A049A4BC}" dt="2021-05-13T16:33:21.133" v="192" actId="478"/>
          <ac:graphicFrameMkLst>
            <pc:docMk/>
            <pc:sldMk cId="3298737036" sldId="273"/>
            <ac:graphicFrameMk id="12" creationId="{94D6A734-1100-4B6A-90F4-09B20034BEFC}"/>
          </ac:graphicFrameMkLst>
        </pc:graphicFrameChg>
        <pc:graphicFrameChg chg="del mod">
          <ac:chgData name="Arpit Tyagi" userId="72c8c1e15de3f773" providerId="LiveId" clId="{09939B24-BA60-4DAA-84E0-8CB6A049A4BC}" dt="2021-05-13T16:33:37.728" v="202" actId="478"/>
          <ac:graphicFrameMkLst>
            <pc:docMk/>
            <pc:sldMk cId="3298737036" sldId="273"/>
            <ac:graphicFrameMk id="13" creationId="{B1E234E6-F307-472F-B2D1-6AB84862A8F7}"/>
          </ac:graphicFrameMkLst>
        </pc:graphicFrameChg>
        <pc:picChg chg="del">
          <ac:chgData name="Arpit Tyagi" userId="72c8c1e15de3f773" providerId="LiveId" clId="{09939B24-BA60-4DAA-84E0-8CB6A049A4BC}" dt="2021-05-13T16:33:17.280" v="191" actId="478"/>
          <ac:picMkLst>
            <pc:docMk/>
            <pc:sldMk cId="3298737036" sldId="273"/>
            <ac:picMk id="6" creationId="{B243CCB6-F686-406A-A658-6F6B121732DF}"/>
          </ac:picMkLst>
        </pc:picChg>
        <pc:picChg chg="del">
          <ac:chgData name="Arpit Tyagi" userId="72c8c1e15de3f773" providerId="LiveId" clId="{09939B24-BA60-4DAA-84E0-8CB6A049A4BC}" dt="2021-05-13T16:33:44.910" v="205" actId="478"/>
          <ac:picMkLst>
            <pc:docMk/>
            <pc:sldMk cId="3298737036" sldId="273"/>
            <ac:picMk id="21" creationId="{C0BBCEE9-BB15-4820-9623-7AFAFCF66AAC}"/>
          </ac:picMkLst>
        </pc:picChg>
        <pc:cxnChg chg="del">
          <ac:chgData name="Arpit Tyagi" userId="72c8c1e15de3f773" providerId="LiveId" clId="{09939B24-BA60-4DAA-84E0-8CB6A049A4BC}" dt="2021-05-13T16:33:24.640" v="194" actId="478"/>
          <ac:cxnSpMkLst>
            <pc:docMk/>
            <pc:sldMk cId="3298737036" sldId="273"/>
            <ac:cxnSpMk id="14" creationId="{83BB0F1D-CBC7-4BD3-918C-F5D5063D4DD7}"/>
          </ac:cxnSpMkLst>
        </pc:cxnChg>
        <pc:cxnChg chg="del">
          <ac:chgData name="Arpit Tyagi" userId="72c8c1e15de3f773" providerId="LiveId" clId="{09939B24-BA60-4DAA-84E0-8CB6A049A4BC}" dt="2021-05-13T16:33:40.770" v="203" actId="478"/>
          <ac:cxnSpMkLst>
            <pc:docMk/>
            <pc:sldMk cId="3298737036" sldId="273"/>
            <ac:cxnSpMk id="15" creationId="{F05E8B95-D18C-4B65-AD27-718886B1D36C}"/>
          </ac:cxnSpMkLst>
        </pc:cxnChg>
        <pc:cxnChg chg="del">
          <ac:chgData name="Arpit Tyagi" userId="72c8c1e15de3f773" providerId="LiveId" clId="{09939B24-BA60-4DAA-84E0-8CB6A049A4BC}" dt="2021-05-13T16:33:22.848" v="193" actId="478"/>
          <ac:cxnSpMkLst>
            <pc:docMk/>
            <pc:sldMk cId="3298737036" sldId="273"/>
            <ac:cxnSpMk id="16" creationId="{3F19804C-EA41-402B-886A-C1A64DCDF03B}"/>
          </ac:cxnSpMkLst>
        </pc:cxnChg>
        <pc:cxnChg chg="del">
          <ac:chgData name="Arpit Tyagi" userId="72c8c1e15de3f773" providerId="LiveId" clId="{09939B24-BA60-4DAA-84E0-8CB6A049A4BC}" dt="2021-05-13T16:33:26.302" v="195" actId="478"/>
          <ac:cxnSpMkLst>
            <pc:docMk/>
            <pc:sldMk cId="3298737036" sldId="273"/>
            <ac:cxnSpMk id="17" creationId="{88DD12D8-E4C2-4C33-95EE-AB58920197FC}"/>
          </ac:cxnSpMkLst>
        </pc:cxnChg>
      </pc:sldChg>
      <pc:sldChg chg="addSp delSp modSp mod">
        <pc:chgData name="Arpit Tyagi" userId="72c8c1e15de3f773" providerId="LiveId" clId="{09939B24-BA60-4DAA-84E0-8CB6A049A4BC}" dt="2021-05-13T16:42:49.533" v="346" actId="478"/>
        <pc:sldMkLst>
          <pc:docMk/>
          <pc:sldMk cId="318143460" sldId="274"/>
        </pc:sldMkLst>
        <pc:spChg chg="del">
          <ac:chgData name="Arpit Tyagi" userId="72c8c1e15de3f773" providerId="LiveId" clId="{09939B24-BA60-4DAA-84E0-8CB6A049A4BC}" dt="2021-05-13T16:40:16.329" v="332" actId="478"/>
          <ac:spMkLst>
            <pc:docMk/>
            <pc:sldMk cId="318143460" sldId="274"/>
            <ac:spMk id="2" creationId="{46EF815B-7778-44A5-B80C-383C23FB69CC}"/>
          </ac:spMkLst>
        </pc:spChg>
        <pc:spChg chg="del">
          <ac:chgData name="Arpit Tyagi" userId="72c8c1e15de3f773" providerId="LiveId" clId="{09939B24-BA60-4DAA-84E0-8CB6A049A4BC}" dt="2021-05-13T16:40:13.740" v="331" actId="478"/>
          <ac:spMkLst>
            <pc:docMk/>
            <pc:sldMk cId="318143460" sldId="274"/>
            <ac:spMk id="4" creationId="{021ED0A5-323C-4247-A06F-DD475C4A9BE6}"/>
          </ac:spMkLst>
        </pc:spChg>
        <pc:spChg chg="add del mod">
          <ac:chgData name="Arpit Tyagi" userId="72c8c1e15de3f773" providerId="LiveId" clId="{09939B24-BA60-4DAA-84E0-8CB6A049A4BC}" dt="2021-05-13T16:42:49.533" v="346" actId="478"/>
          <ac:spMkLst>
            <pc:docMk/>
            <pc:sldMk cId="318143460" sldId="274"/>
            <ac:spMk id="8" creationId="{F073B103-F1E9-4F6A-BF5F-122A5CDFD9CB}"/>
          </ac:spMkLst>
        </pc:spChg>
        <pc:spChg chg="add mod">
          <ac:chgData name="Arpit Tyagi" userId="72c8c1e15de3f773" providerId="LiveId" clId="{09939B24-BA60-4DAA-84E0-8CB6A049A4BC}" dt="2021-05-13T16:42:34.400" v="344"/>
          <ac:spMkLst>
            <pc:docMk/>
            <pc:sldMk cId="318143460" sldId="274"/>
            <ac:spMk id="10" creationId="{47015DD9-DA86-45A1-8557-2D2B1F5EAA08}"/>
          </ac:spMkLst>
        </pc:spChg>
        <pc:graphicFrameChg chg="add mod">
          <ac:chgData name="Arpit Tyagi" userId="72c8c1e15de3f773" providerId="LiveId" clId="{09939B24-BA60-4DAA-84E0-8CB6A049A4BC}" dt="2021-05-13T16:42:25.774" v="343"/>
          <ac:graphicFrameMkLst>
            <pc:docMk/>
            <pc:sldMk cId="318143460" sldId="274"/>
            <ac:graphicFrameMk id="9" creationId="{BD5CA199-0587-4665-9F98-CB70E49CEE01}"/>
          </ac:graphicFrameMkLst>
        </pc:graphicFrameChg>
        <pc:picChg chg="del">
          <ac:chgData name="Arpit Tyagi" userId="72c8c1e15de3f773" providerId="LiveId" clId="{09939B24-BA60-4DAA-84E0-8CB6A049A4BC}" dt="2021-05-13T16:40:11.258" v="330" actId="478"/>
          <ac:picMkLst>
            <pc:docMk/>
            <pc:sldMk cId="318143460" sldId="274"/>
            <ac:picMk id="3" creationId="{72448AE4-9E6A-4126-AB61-2B26BDA0595B}"/>
          </ac:picMkLst>
        </pc:picChg>
        <pc:picChg chg="del">
          <ac:chgData name="Arpit Tyagi" userId="72c8c1e15de3f773" providerId="LiveId" clId="{09939B24-BA60-4DAA-84E0-8CB6A049A4BC}" dt="2021-05-13T16:40:19.093" v="333" actId="478"/>
          <ac:picMkLst>
            <pc:docMk/>
            <pc:sldMk cId="318143460" sldId="274"/>
            <ac:picMk id="6" creationId="{0E97CC20-3462-4477-BE41-EF85276D3668}"/>
          </ac:picMkLst>
        </pc:picChg>
      </pc:sldChg>
      <pc:sldChg chg="addSp delSp modSp mod">
        <pc:chgData name="Arpit Tyagi" userId="72c8c1e15de3f773" providerId="LiveId" clId="{09939B24-BA60-4DAA-84E0-8CB6A049A4BC}" dt="2021-05-13T16:45:50.201" v="398" actId="1076"/>
        <pc:sldMkLst>
          <pc:docMk/>
          <pc:sldMk cId="3014700042" sldId="275"/>
        </pc:sldMkLst>
        <pc:spChg chg="del">
          <ac:chgData name="Arpit Tyagi" userId="72c8c1e15de3f773" providerId="LiveId" clId="{09939B24-BA60-4DAA-84E0-8CB6A049A4BC}" dt="2021-05-13T16:43:57.240" v="361" actId="478"/>
          <ac:spMkLst>
            <pc:docMk/>
            <pc:sldMk cId="3014700042" sldId="275"/>
            <ac:spMk id="2" creationId="{6E164367-198E-4562-BC36-FE74D4B819E0}"/>
          </ac:spMkLst>
        </pc:spChg>
        <pc:spChg chg="del">
          <ac:chgData name="Arpit Tyagi" userId="72c8c1e15de3f773" providerId="LiveId" clId="{09939B24-BA60-4DAA-84E0-8CB6A049A4BC}" dt="2021-05-13T16:43:55.864" v="360" actId="478"/>
          <ac:spMkLst>
            <pc:docMk/>
            <pc:sldMk cId="3014700042" sldId="275"/>
            <ac:spMk id="3" creationId="{053A2A93-1F52-4EAE-BE4A-13238D516BEF}"/>
          </ac:spMkLst>
        </pc:spChg>
        <pc:spChg chg="del">
          <ac:chgData name="Arpit Tyagi" userId="72c8c1e15de3f773" providerId="LiveId" clId="{09939B24-BA60-4DAA-84E0-8CB6A049A4BC}" dt="2021-05-13T16:44:34.754" v="385" actId="478"/>
          <ac:spMkLst>
            <pc:docMk/>
            <pc:sldMk cId="3014700042" sldId="275"/>
            <ac:spMk id="7" creationId="{54F11681-4F3E-4620-A462-6C925DC10CF1}"/>
          </ac:spMkLst>
        </pc:spChg>
        <pc:spChg chg="del">
          <ac:chgData name="Arpit Tyagi" userId="72c8c1e15de3f773" providerId="LiveId" clId="{09939B24-BA60-4DAA-84E0-8CB6A049A4BC}" dt="2021-05-13T16:44:30.475" v="382" actId="478"/>
          <ac:spMkLst>
            <pc:docMk/>
            <pc:sldMk cId="3014700042" sldId="275"/>
            <ac:spMk id="12" creationId="{F77F5CD1-5D74-4911-BE79-125F9D3D2846}"/>
          </ac:spMkLst>
        </pc:spChg>
        <pc:spChg chg="del">
          <ac:chgData name="Arpit Tyagi" userId="72c8c1e15de3f773" providerId="LiveId" clId="{09939B24-BA60-4DAA-84E0-8CB6A049A4BC}" dt="2021-05-13T16:44:24.040" v="378" actId="478"/>
          <ac:spMkLst>
            <pc:docMk/>
            <pc:sldMk cId="3014700042" sldId="275"/>
            <ac:spMk id="13" creationId="{C391BA7B-2256-4074-AEE8-BB48B20C3E62}"/>
          </ac:spMkLst>
        </pc:spChg>
        <pc:spChg chg="del">
          <ac:chgData name="Arpit Tyagi" userId="72c8c1e15de3f773" providerId="LiveId" clId="{09939B24-BA60-4DAA-84E0-8CB6A049A4BC}" dt="2021-05-13T16:43:51.094" v="357" actId="478"/>
          <ac:spMkLst>
            <pc:docMk/>
            <pc:sldMk cId="3014700042" sldId="275"/>
            <ac:spMk id="14" creationId="{2357C07A-5153-4C7B-801D-C6918A0DE84B}"/>
          </ac:spMkLst>
        </pc:spChg>
        <pc:spChg chg="del">
          <ac:chgData name="Arpit Tyagi" userId="72c8c1e15de3f773" providerId="LiveId" clId="{09939B24-BA60-4DAA-84E0-8CB6A049A4BC}" dt="2021-05-13T16:44:10.979" v="369" actId="478"/>
          <ac:spMkLst>
            <pc:docMk/>
            <pc:sldMk cId="3014700042" sldId="275"/>
            <ac:spMk id="15" creationId="{4B6CB452-20AC-4217-8ED4-09E27494F56B}"/>
          </ac:spMkLst>
        </pc:spChg>
        <pc:spChg chg="del">
          <ac:chgData name="Arpit Tyagi" userId="72c8c1e15de3f773" providerId="LiveId" clId="{09939B24-BA60-4DAA-84E0-8CB6A049A4BC}" dt="2021-05-13T16:44:05.074" v="366" actId="478"/>
          <ac:spMkLst>
            <pc:docMk/>
            <pc:sldMk cId="3014700042" sldId="275"/>
            <ac:spMk id="16" creationId="{A7510A08-7A08-407E-AE0F-E3FD5AD96EAC}"/>
          </ac:spMkLst>
        </pc:spChg>
        <pc:spChg chg="del">
          <ac:chgData name="Arpit Tyagi" userId="72c8c1e15de3f773" providerId="LiveId" clId="{09939B24-BA60-4DAA-84E0-8CB6A049A4BC}" dt="2021-05-13T16:44:18.343" v="375" actId="478"/>
          <ac:spMkLst>
            <pc:docMk/>
            <pc:sldMk cId="3014700042" sldId="275"/>
            <ac:spMk id="17" creationId="{2C52A1ED-98B7-4719-A862-F52004AB9540}"/>
          </ac:spMkLst>
        </pc:spChg>
        <pc:spChg chg="del">
          <ac:chgData name="Arpit Tyagi" userId="72c8c1e15de3f773" providerId="LiveId" clId="{09939B24-BA60-4DAA-84E0-8CB6A049A4BC}" dt="2021-05-13T16:43:58.840" v="362" actId="478"/>
          <ac:spMkLst>
            <pc:docMk/>
            <pc:sldMk cId="3014700042" sldId="275"/>
            <ac:spMk id="18" creationId="{62A5E1C5-2F46-4F28-8EA3-9919E8DC4E44}"/>
          </ac:spMkLst>
        </pc:spChg>
        <pc:spChg chg="del">
          <ac:chgData name="Arpit Tyagi" userId="72c8c1e15de3f773" providerId="LiveId" clId="{09939B24-BA60-4DAA-84E0-8CB6A049A4BC}" dt="2021-05-13T16:43:44.963" v="355" actId="478"/>
          <ac:spMkLst>
            <pc:docMk/>
            <pc:sldMk cId="3014700042" sldId="275"/>
            <ac:spMk id="20" creationId="{835366CC-6BDD-42FC-8AF6-9027F581802D}"/>
          </ac:spMkLst>
        </pc:spChg>
        <pc:spChg chg="del">
          <ac:chgData name="Arpit Tyagi" userId="72c8c1e15de3f773" providerId="LiveId" clId="{09939B24-BA60-4DAA-84E0-8CB6A049A4BC}" dt="2021-05-13T16:44:07.967" v="367" actId="478"/>
          <ac:spMkLst>
            <pc:docMk/>
            <pc:sldMk cId="3014700042" sldId="275"/>
            <ac:spMk id="21" creationId="{8E182185-189B-4E35-87D5-E062300DDA0E}"/>
          </ac:spMkLst>
        </pc:spChg>
        <pc:spChg chg="del mod">
          <ac:chgData name="Arpit Tyagi" userId="72c8c1e15de3f773" providerId="LiveId" clId="{09939B24-BA60-4DAA-84E0-8CB6A049A4BC}" dt="2021-05-13T16:44:02.678" v="365" actId="478"/>
          <ac:spMkLst>
            <pc:docMk/>
            <pc:sldMk cId="3014700042" sldId="275"/>
            <ac:spMk id="22" creationId="{74B0FCF7-6DF4-4A68-B118-6B6C5BCE9757}"/>
          </ac:spMkLst>
        </pc:spChg>
        <pc:spChg chg="del">
          <ac:chgData name="Arpit Tyagi" userId="72c8c1e15de3f773" providerId="LiveId" clId="{09939B24-BA60-4DAA-84E0-8CB6A049A4BC}" dt="2021-05-13T16:43:53.609" v="358" actId="478"/>
          <ac:spMkLst>
            <pc:docMk/>
            <pc:sldMk cId="3014700042" sldId="275"/>
            <ac:spMk id="23" creationId="{658D5875-C2B0-41BA-A584-3AAF2E3C6D00}"/>
          </ac:spMkLst>
        </pc:spChg>
        <pc:spChg chg="del">
          <ac:chgData name="Arpit Tyagi" userId="72c8c1e15de3f773" providerId="LiveId" clId="{09939B24-BA60-4DAA-84E0-8CB6A049A4BC}" dt="2021-05-13T16:44:35.946" v="386" actId="478"/>
          <ac:spMkLst>
            <pc:docMk/>
            <pc:sldMk cId="3014700042" sldId="275"/>
            <ac:spMk id="24" creationId="{CF764171-E84F-4934-A5DB-044ADE8B3D3A}"/>
          </ac:spMkLst>
        </pc:spChg>
        <pc:spChg chg="del">
          <ac:chgData name="Arpit Tyagi" userId="72c8c1e15de3f773" providerId="LiveId" clId="{09939B24-BA60-4DAA-84E0-8CB6A049A4BC}" dt="2021-05-13T16:44:12.049" v="370" actId="478"/>
          <ac:spMkLst>
            <pc:docMk/>
            <pc:sldMk cId="3014700042" sldId="275"/>
            <ac:spMk id="25" creationId="{8FDA77C9-2CD4-4696-A952-9F33E8B70515}"/>
          </ac:spMkLst>
        </pc:spChg>
        <pc:spChg chg="del">
          <ac:chgData name="Arpit Tyagi" userId="72c8c1e15de3f773" providerId="LiveId" clId="{09939B24-BA60-4DAA-84E0-8CB6A049A4BC}" dt="2021-05-13T16:44:20.059" v="376" actId="478"/>
          <ac:spMkLst>
            <pc:docMk/>
            <pc:sldMk cId="3014700042" sldId="275"/>
            <ac:spMk id="26" creationId="{61DB1EB7-8757-4E78-9FE4-969BCD0BD003}"/>
          </ac:spMkLst>
        </pc:spChg>
        <pc:spChg chg="del">
          <ac:chgData name="Arpit Tyagi" userId="72c8c1e15de3f773" providerId="LiveId" clId="{09939B24-BA60-4DAA-84E0-8CB6A049A4BC}" dt="2021-05-13T16:44:22.900" v="377" actId="478"/>
          <ac:spMkLst>
            <pc:docMk/>
            <pc:sldMk cId="3014700042" sldId="275"/>
            <ac:spMk id="27" creationId="{66CC7C47-4E70-4097-A36B-03ED83F904EB}"/>
          </ac:spMkLst>
        </pc:spChg>
        <pc:spChg chg="del mod">
          <ac:chgData name="Arpit Tyagi" userId="72c8c1e15de3f773" providerId="LiveId" clId="{09939B24-BA60-4DAA-84E0-8CB6A049A4BC}" dt="2021-05-13T16:44:28.964" v="381" actId="478"/>
          <ac:spMkLst>
            <pc:docMk/>
            <pc:sldMk cId="3014700042" sldId="275"/>
            <ac:spMk id="28" creationId="{1EE32252-24C4-4D89-B19F-2E91D9674A6F}"/>
          </ac:spMkLst>
        </pc:spChg>
        <pc:spChg chg="del">
          <ac:chgData name="Arpit Tyagi" userId="72c8c1e15de3f773" providerId="LiveId" clId="{09939B24-BA60-4DAA-84E0-8CB6A049A4BC}" dt="2021-05-13T16:44:09.008" v="368" actId="478"/>
          <ac:spMkLst>
            <pc:docMk/>
            <pc:sldMk cId="3014700042" sldId="275"/>
            <ac:spMk id="29" creationId="{762F62D6-81BA-4F8B-A7C9-30895FD52FE9}"/>
          </ac:spMkLst>
        </pc:spChg>
        <pc:spChg chg="del">
          <ac:chgData name="Arpit Tyagi" userId="72c8c1e15de3f773" providerId="LiveId" clId="{09939B24-BA60-4DAA-84E0-8CB6A049A4BC}" dt="2021-05-13T16:44:14.279" v="371" actId="478"/>
          <ac:spMkLst>
            <pc:docMk/>
            <pc:sldMk cId="3014700042" sldId="275"/>
            <ac:spMk id="30" creationId="{35A1548D-19CE-415D-92AF-DF0EF098E2B8}"/>
          </ac:spMkLst>
        </pc:spChg>
        <pc:spChg chg="del">
          <ac:chgData name="Arpit Tyagi" userId="72c8c1e15de3f773" providerId="LiveId" clId="{09939B24-BA60-4DAA-84E0-8CB6A049A4BC}" dt="2021-05-13T16:44:25.620" v="379" actId="478"/>
          <ac:spMkLst>
            <pc:docMk/>
            <pc:sldMk cId="3014700042" sldId="275"/>
            <ac:spMk id="31" creationId="{E370C6A9-1D9B-492C-8D4E-F16606D4E48A}"/>
          </ac:spMkLst>
        </pc:spChg>
        <pc:spChg chg="del">
          <ac:chgData name="Arpit Tyagi" userId="72c8c1e15de3f773" providerId="LiveId" clId="{09939B24-BA60-4DAA-84E0-8CB6A049A4BC}" dt="2021-05-13T16:44:31.979" v="383" actId="478"/>
          <ac:spMkLst>
            <pc:docMk/>
            <pc:sldMk cId="3014700042" sldId="275"/>
            <ac:spMk id="32" creationId="{2F3D4F64-BD48-4657-9091-3073E8A40577}"/>
          </ac:spMkLst>
        </pc:spChg>
        <pc:spChg chg="del mod">
          <ac:chgData name="Arpit Tyagi" userId="72c8c1e15de3f773" providerId="LiveId" clId="{09939B24-BA60-4DAA-84E0-8CB6A049A4BC}" dt="2021-05-13T16:43:54.892" v="359" actId="478"/>
          <ac:spMkLst>
            <pc:docMk/>
            <pc:sldMk cId="3014700042" sldId="275"/>
            <ac:spMk id="33" creationId="{A08023B2-5675-4EEB-8DC7-9FAB12618105}"/>
          </ac:spMkLst>
        </pc:spChg>
        <pc:spChg chg="del mod">
          <ac:chgData name="Arpit Tyagi" userId="72c8c1e15de3f773" providerId="LiveId" clId="{09939B24-BA60-4DAA-84E0-8CB6A049A4BC}" dt="2021-05-13T16:44:16.758" v="374" actId="478"/>
          <ac:spMkLst>
            <pc:docMk/>
            <pc:sldMk cId="3014700042" sldId="275"/>
            <ac:spMk id="34" creationId="{C118FE6B-56BA-45B2-AEA0-EAB584B8DE54}"/>
          </ac:spMkLst>
        </pc:spChg>
        <pc:spChg chg="del">
          <ac:chgData name="Arpit Tyagi" userId="72c8c1e15de3f773" providerId="LiveId" clId="{09939B24-BA60-4DAA-84E0-8CB6A049A4BC}" dt="2021-05-13T16:44:32.876" v="384" actId="478"/>
          <ac:spMkLst>
            <pc:docMk/>
            <pc:sldMk cId="3014700042" sldId="275"/>
            <ac:spMk id="35" creationId="{290C770A-55E7-4469-9D5C-5891B35641FD}"/>
          </ac:spMkLst>
        </pc:spChg>
        <pc:spChg chg="add mod">
          <ac:chgData name="Arpit Tyagi" userId="72c8c1e15de3f773" providerId="LiveId" clId="{09939B24-BA60-4DAA-84E0-8CB6A049A4BC}" dt="2021-05-13T16:44:49.831" v="388"/>
          <ac:spMkLst>
            <pc:docMk/>
            <pc:sldMk cId="3014700042" sldId="275"/>
            <ac:spMk id="38" creationId="{7FB6615B-1F84-4036-95B7-22E9E96B2274}"/>
          </ac:spMkLst>
        </pc:spChg>
        <pc:spChg chg="add mod">
          <ac:chgData name="Arpit Tyagi" userId="72c8c1e15de3f773" providerId="LiveId" clId="{09939B24-BA60-4DAA-84E0-8CB6A049A4BC}" dt="2021-05-13T16:45:50.201" v="398" actId="1076"/>
          <ac:spMkLst>
            <pc:docMk/>
            <pc:sldMk cId="3014700042" sldId="275"/>
            <ac:spMk id="39" creationId="{5BA413E9-8BF5-4537-8B44-BDBF1DF1AF6F}"/>
          </ac:spMkLst>
        </pc:spChg>
        <pc:graphicFrameChg chg="add del mod">
          <ac:chgData name="Arpit Tyagi" userId="72c8c1e15de3f773" providerId="LiveId" clId="{09939B24-BA60-4DAA-84E0-8CB6A049A4BC}" dt="2021-05-13T16:45:12.595" v="391" actId="478"/>
          <ac:graphicFrameMkLst>
            <pc:docMk/>
            <pc:sldMk cId="3014700042" sldId="275"/>
            <ac:graphicFrameMk id="4" creationId="{1A44651C-D860-4E3A-B685-311C9C34B99B}"/>
          </ac:graphicFrameMkLst>
        </pc:graphicFrameChg>
        <pc:picChg chg="del">
          <ac:chgData name="Arpit Tyagi" userId="72c8c1e15de3f773" providerId="LiveId" clId="{09939B24-BA60-4DAA-84E0-8CB6A049A4BC}" dt="2021-05-13T16:44:37.518" v="387" actId="478"/>
          <ac:picMkLst>
            <pc:docMk/>
            <pc:sldMk cId="3014700042" sldId="275"/>
            <ac:picMk id="37" creationId="{43C9A9F6-603D-486D-A42C-08F667BBB2E7}"/>
          </ac:picMkLst>
        </pc:picChg>
      </pc:sldChg>
      <pc:sldChg chg="addSp delSp modSp mod">
        <pc:chgData name="Arpit Tyagi" userId="72c8c1e15de3f773" providerId="LiveId" clId="{09939B24-BA60-4DAA-84E0-8CB6A049A4BC}" dt="2021-05-13T16:46:37.447" v="450" actId="6549"/>
        <pc:sldMkLst>
          <pc:docMk/>
          <pc:sldMk cId="4132556018" sldId="276"/>
        </pc:sldMkLst>
        <pc:spChg chg="del">
          <ac:chgData name="Arpit Tyagi" userId="72c8c1e15de3f773" providerId="LiveId" clId="{09939B24-BA60-4DAA-84E0-8CB6A049A4BC}" dt="2021-05-13T16:46:07.217" v="400" actId="478"/>
          <ac:spMkLst>
            <pc:docMk/>
            <pc:sldMk cId="4132556018" sldId="276"/>
            <ac:spMk id="6" creationId="{739766AC-1FDE-42D0-9815-8F6D831F869F}"/>
          </ac:spMkLst>
        </pc:spChg>
        <pc:spChg chg="del">
          <ac:chgData name="Arpit Tyagi" userId="72c8c1e15de3f773" providerId="LiveId" clId="{09939B24-BA60-4DAA-84E0-8CB6A049A4BC}" dt="2021-05-13T16:46:10.313" v="401" actId="478"/>
          <ac:spMkLst>
            <pc:docMk/>
            <pc:sldMk cId="4132556018" sldId="276"/>
            <ac:spMk id="8" creationId="{7DA0A090-FA62-4726-9A68-C1F46C02D805}"/>
          </ac:spMkLst>
        </pc:spChg>
        <pc:spChg chg="add mod">
          <ac:chgData name="Arpit Tyagi" userId="72c8c1e15de3f773" providerId="LiveId" clId="{09939B24-BA60-4DAA-84E0-8CB6A049A4BC}" dt="2021-05-13T16:46:37.447" v="450" actId="6549"/>
          <ac:spMkLst>
            <pc:docMk/>
            <pc:sldMk cId="4132556018" sldId="276"/>
            <ac:spMk id="10" creationId="{FD5B1F41-B410-4530-93C5-9E413B1F7CCB}"/>
          </ac:spMkLst>
        </pc:spChg>
        <pc:picChg chg="del">
          <ac:chgData name="Arpit Tyagi" userId="72c8c1e15de3f773" providerId="LiveId" clId="{09939B24-BA60-4DAA-84E0-8CB6A049A4BC}" dt="2021-05-13T16:46:04.071" v="399" actId="478"/>
          <ac:picMkLst>
            <pc:docMk/>
            <pc:sldMk cId="4132556018" sldId="276"/>
            <ac:picMk id="5" creationId="{29D55C1A-DB87-43C5-BD14-D048BFE08E54}"/>
          </ac:picMkLst>
        </pc:picChg>
        <pc:picChg chg="del">
          <ac:chgData name="Arpit Tyagi" userId="72c8c1e15de3f773" providerId="LiveId" clId="{09939B24-BA60-4DAA-84E0-8CB6A049A4BC}" dt="2021-05-13T16:46:11.963" v="402" actId="478"/>
          <ac:picMkLst>
            <pc:docMk/>
            <pc:sldMk cId="4132556018" sldId="276"/>
            <ac:picMk id="9" creationId="{2E174995-E87B-411B-AA50-62FCF8C40AA1}"/>
          </ac:picMkLst>
        </pc:picChg>
      </pc:sldChg>
      <pc:sldChg chg="addSp delSp modSp mod">
        <pc:chgData name="Arpit Tyagi" userId="72c8c1e15de3f773" providerId="LiveId" clId="{09939B24-BA60-4DAA-84E0-8CB6A049A4BC}" dt="2021-05-13T16:48:25.560" v="465" actId="1076"/>
        <pc:sldMkLst>
          <pc:docMk/>
          <pc:sldMk cId="3090787693" sldId="277"/>
        </pc:sldMkLst>
        <pc:spChg chg="del">
          <ac:chgData name="Arpit Tyagi" userId="72c8c1e15de3f773" providerId="LiveId" clId="{09939B24-BA60-4DAA-84E0-8CB6A049A4BC}" dt="2021-05-13T16:46:43.649" v="451" actId="478"/>
          <ac:spMkLst>
            <pc:docMk/>
            <pc:sldMk cId="3090787693" sldId="277"/>
            <ac:spMk id="2" creationId="{39B44800-EF6C-4B5E-B836-5F6661BD42CE}"/>
          </ac:spMkLst>
        </pc:spChg>
        <pc:graphicFrameChg chg="add mod modGraphic">
          <ac:chgData name="Arpit Tyagi" userId="72c8c1e15de3f773" providerId="LiveId" clId="{09939B24-BA60-4DAA-84E0-8CB6A049A4BC}" dt="2021-05-13T16:48:25.560" v="465" actId="1076"/>
          <ac:graphicFrameMkLst>
            <pc:docMk/>
            <pc:sldMk cId="3090787693" sldId="277"/>
            <ac:graphicFrameMk id="3" creationId="{6C1E0F08-8184-49B4-85A7-140138A72F70}"/>
          </ac:graphicFrameMkLst>
        </pc:graphicFrameChg>
        <pc:picChg chg="del">
          <ac:chgData name="Arpit Tyagi" userId="72c8c1e15de3f773" providerId="LiveId" clId="{09939B24-BA60-4DAA-84E0-8CB6A049A4BC}" dt="2021-05-13T16:46:48.428" v="453" actId="478"/>
          <ac:picMkLst>
            <pc:docMk/>
            <pc:sldMk cId="3090787693" sldId="277"/>
            <ac:picMk id="5" creationId="{17412CFB-F7A9-4872-8AFF-42CEC58FC93D}"/>
          </ac:picMkLst>
        </pc:picChg>
        <pc:picChg chg="del">
          <ac:chgData name="Arpit Tyagi" userId="72c8c1e15de3f773" providerId="LiveId" clId="{09939B24-BA60-4DAA-84E0-8CB6A049A4BC}" dt="2021-05-13T16:46:46.185" v="452" actId="478"/>
          <ac:picMkLst>
            <pc:docMk/>
            <pc:sldMk cId="3090787693" sldId="277"/>
            <ac:picMk id="6" creationId="{66F1B7A6-E61C-45CE-9179-09217C3CC96E}"/>
          </ac:picMkLst>
        </pc:picChg>
      </pc:sldChg>
      <pc:sldChg chg="del">
        <pc:chgData name="Arpit Tyagi" userId="72c8c1e15de3f773" providerId="LiveId" clId="{09939B24-BA60-4DAA-84E0-8CB6A049A4BC}" dt="2021-05-13T16:48:31.639" v="466" actId="2696"/>
        <pc:sldMkLst>
          <pc:docMk/>
          <pc:sldMk cId="1001331834" sldId="278"/>
        </pc:sldMkLst>
      </pc:sldChg>
      <pc:sldChg chg="del">
        <pc:chgData name="Arpit Tyagi" userId="72c8c1e15de3f773" providerId="LiveId" clId="{09939B24-BA60-4DAA-84E0-8CB6A049A4BC}" dt="2021-05-13T16:48:33.861" v="467" actId="2696"/>
        <pc:sldMkLst>
          <pc:docMk/>
          <pc:sldMk cId="3834568748" sldId="279"/>
        </pc:sldMkLst>
      </pc:sldChg>
      <pc:sldChg chg="del">
        <pc:chgData name="Arpit Tyagi" userId="72c8c1e15de3f773" providerId="LiveId" clId="{09939B24-BA60-4DAA-84E0-8CB6A049A4BC}" dt="2021-05-13T16:48:36.901" v="468" actId="2696"/>
        <pc:sldMkLst>
          <pc:docMk/>
          <pc:sldMk cId="82508191" sldId="280"/>
        </pc:sldMkLst>
      </pc:sldChg>
      <pc:sldChg chg="del">
        <pc:chgData name="Arpit Tyagi" userId="72c8c1e15de3f773" providerId="LiveId" clId="{09939B24-BA60-4DAA-84E0-8CB6A049A4BC}" dt="2021-05-13T16:48:39.542" v="469" actId="2696"/>
        <pc:sldMkLst>
          <pc:docMk/>
          <pc:sldMk cId="3852077894" sldId="281"/>
        </pc:sldMkLst>
      </pc:sldChg>
      <pc:sldChg chg="del">
        <pc:chgData name="Arpit Tyagi" userId="72c8c1e15de3f773" providerId="LiveId" clId="{09939B24-BA60-4DAA-84E0-8CB6A049A4BC}" dt="2021-05-13T16:48:42.521" v="470" actId="2696"/>
        <pc:sldMkLst>
          <pc:docMk/>
          <pc:sldMk cId="2509781392" sldId="282"/>
        </pc:sldMkLst>
      </pc:sldChg>
      <pc:sldChg chg="del">
        <pc:chgData name="Arpit Tyagi" userId="72c8c1e15de3f773" providerId="LiveId" clId="{09939B24-BA60-4DAA-84E0-8CB6A049A4BC}" dt="2021-05-13T16:48:46.903" v="471" actId="2696"/>
        <pc:sldMkLst>
          <pc:docMk/>
          <pc:sldMk cId="241638614" sldId="283"/>
        </pc:sldMkLst>
      </pc:sldChg>
      <pc:sldChg chg="del">
        <pc:chgData name="Arpit Tyagi" userId="72c8c1e15de3f773" providerId="LiveId" clId="{09939B24-BA60-4DAA-84E0-8CB6A049A4BC}" dt="2021-05-13T16:48:50.618" v="472" actId="2696"/>
        <pc:sldMkLst>
          <pc:docMk/>
          <pc:sldMk cId="3670995731" sldId="284"/>
        </pc:sldMkLst>
      </pc:sldChg>
      <pc:sldChg chg="del">
        <pc:chgData name="Arpit Tyagi" userId="72c8c1e15de3f773" providerId="LiveId" clId="{09939B24-BA60-4DAA-84E0-8CB6A049A4BC}" dt="2021-05-13T16:48:52.820" v="473" actId="2696"/>
        <pc:sldMkLst>
          <pc:docMk/>
          <pc:sldMk cId="2725994180" sldId="285"/>
        </pc:sldMkLst>
      </pc:sldChg>
      <pc:sldChg chg="del">
        <pc:chgData name="Arpit Tyagi" userId="72c8c1e15de3f773" providerId="LiveId" clId="{09939B24-BA60-4DAA-84E0-8CB6A049A4BC}" dt="2021-05-13T16:48:55.047" v="474" actId="2696"/>
        <pc:sldMkLst>
          <pc:docMk/>
          <pc:sldMk cId="1535486951" sldId="286"/>
        </pc:sldMkLst>
      </pc:sldChg>
      <pc:sldChg chg="del">
        <pc:chgData name="Arpit Tyagi" userId="72c8c1e15de3f773" providerId="LiveId" clId="{09939B24-BA60-4DAA-84E0-8CB6A049A4BC}" dt="2021-05-13T16:48:57.640" v="475" actId="2696"/>
        <pc:sldMkLst>
          <pc:docMk/>
          <pc:sldMk cId="2138666065" sldId="287"/>
        </pc:sldMkLst>
      </pc:sldChg>
      <pc:sldChg chg="del">
        <pc:chgData name="Arpit Tyagi" userId="72c8c1e15de3f773" providerId="LiveId" clId="{09939B24-BA60-4DAA-84E0-8CB6A049A4BC}" dt="2021-05-13T16:49:00.671" v="476" actId="2696"/>
        <pc:sldMkLst>
          <pc:docMk/>
          <pc:sldMk cId="3707466610" sldId="288"/>
        </pc:sldMkLst>
      </pc:sldChg>
      <pc:sldChg chg="del">
        <pc:chgData name="Arpit Tyagi" userId="72c8c1e15de3f773" providerId="LiveId" clId="{09939B24-BA60-4DAA-84E0-8CB6A049A4BC}" dt="2021-05-13T16:49:02.955" v="477" actId="2696"/>
        <pc:sldMkLst>
          <pc:docMk/>
          <pc:sldMk cId="4159366174" sldId="289"/>
        </pc:sldMkLst>
      </pc:sldChg>
      <pc:sldChg chg="del">
        <pc:chgData name="Arpit Tyagi" userId="72c8c1e15de3f773" providerId="LiveId" clId="{09939B24-BA60-4DAA-84E0-8CB6A049A4BC}" dt="2021-05-13T16:49:05.543" v="478" actId="2696"/>
        <pc:sldMkLst>
          <pc:docMk/>
          <pc:sldMk cId="703638843" sldId="290"/>
        </pc:sldMkLst>
      </pc:sldChg>
      <pc:sldChg chg="del">
        <pc:chgData name="Arpit Tyagi" userId="72c8c1e15de3f773" providerId="LiveId" clId="{09939B24-BA60-4DAA-84E0-8CB6A049A4BC}" dt="2021-05-13T16:49:09.613" v="479" actId="2696"/>
        <pc:sldMkLst>
          <pc:docMk/>
          <pc:sldMk cId="922138499" sldId="291"/>
        </pc:sldMkLst>
      </pc:sldChg>
      <pc:sldChg chg="del">
        <pc:chgData name="Arpit Tyagi" userId="72c8c1e15de3f773" providerId="LiveId" clId="{09939B24-BA60-4DAA-84E0-8CB6A049A4BC}" dt="2021-05-13T16:49:11.713" v="480" actId="2696"/>
        <pc:sldMkLst>
          <pc:docMk/>
          <pc:sldMk cId="1303446830" sldId="292"/>
        </pc:sldMkLst>
      </pc:sldChg>
      <pc:sldChg chg="delSp mod">
        <pc:chgData name="Arpit Tyagi" userId="72c8c1e15de3f773" providerId="LiveId" clId="{09939B24-BA60-4DAA-84E0-8CB6A049A4BC}" dt="2021-05-13T16:49:16.842" v="481" actId="478"/>
        <pc:sldMkLst>
          <pc:docMk/>
          <pc:sldMk cId="1302141676" sldId="293"/>
        </pc:sldMkLst>
        <pc:picChg chg="del">
          <ac:chgData name="Arpit Tyagi" userId="72c8c1e15de3f773" providerId="LiveId" clId="{09939B24-BA60-4DAA-84E0-8CB6A049A4BC}" dt="2021-05-13T16:49:16.842" v="481" actId="478"/>
          <ac:picMkLst>
            <pc:docMk/>
            <pc:sldMk cId="1302141676" sldId="293"/>
            <ac:picMk id="5" creationId="{65EC1E0A-3901-4B2E-A789-B33465F44AB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6A0657-971A-4216-A258-0B6ADFE1D12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22796BFA-53D5-48EA-8E64-B4692393060C}" type="pres">
      <dgm:prSet presAssocID="{2C6A0657-971A-4216-A258-0B6ADFE1D12B}" presName="linearFlow" presStyleCnt="0">
        <dgm:presLayoutVars>
          <dgm:dir/>
          <dgm:animLvl val="lvl"/>
          <dgm:resizeHandles val="exact"/>
        </dgm:presLayoutVars>
      </dgm:prSet>
      <dgm:spPr/>
    </dgm:pt>
  </dgm:ptLst>
  <dgm:cxnLst>
    <dgm:cxn modelId="{037B6716-ED2B-4B4C-9913-C99F8461500F}" type="presOf" srcId="{2C6A0657-971A-4216-A258-0B6ADFE1D12B}" destId="{22796BFA-53D5-48EA-8E64-B4692393060C}" srcOrd="0"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EAED0D-8CF7-474B-A8FB-AB6458D1436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5AE2D3C3-2560-4403-9168-95F82967CD65}" type="pres">
      <dgm:prSet presAssocID="{13EAED0D-8CF7-474B-A8FB-AB6458D14362}" presName="linearFlow" presStyleCnt="0">
        <dgm:presLayoutVars>
          <dgm:dir/>
          <dgm:animLvl val="lvl"/>
          <dgm:resizeHandles val="exact"/>
        </dgm:presLayoutVars>
      </dgm:prSet>
      <dgm:spPr/>
    </dgm:pt>
  </dgm:ptLst>
  <dgm:cxnLst>
    <dgm:cxn modelId="{BE4EFDD7-F018-41EB-8C2B-28AD8DC5ADD3}" type="presOf" srcId="{13EAED0D-8CF7-474B-A8FB-AB6458D14362}" destId="{5AE2D3C3-2560-4403-9168-95F82967CD65}" srcOrd="0"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6A0657-971A-4216-A258-0B6ADFE1D12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22796BFA-53D5-48EA-8E64-B4692393060C}" type="pres">
      <dgm:prSet presAssocID="{2C6A0657-971A-4216-A258-0B6ADFE1D12B}" presName="linearFlow" presStyleCnt="0">
        <dgm:presLayoutVars>
          <dgm:dir/>
          <dgm:animLvl val="lvl"/>
          <dgm:resizeHandles val="exact"/>
        </dgm:presLayoutVars>
      </dgm:prSet>
      <dgm:spPr/>
    </dgm:pt>
  </dgm:ptLst>
  <dgm:cxnLst>
    <dgm:cxn modelId="{037B6716-ED2B-4B4C-9913-C99F8461500F}" type="presOf" srcId="{2C6A0657-971A-4216-A258-0B6ADFE1D12B}" destId="{22796BFA-53D5-48EA-8E64-B4692393060C}" srcOrd="0" destOrd="0" presId="urn:microsoft.com/office/officeart/2005/8/layout/chevron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2611683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3458824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32525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1802621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32935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2497588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3049938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343431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189472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1477CB-48B8-472C-90C0-EBDEEFAD4013}" type="datetimeFigureOut">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23509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1477CB-48B8-472C-90C0-EBDEEFAD4013}" type="datetimeFigureOut">
              <a:rPr lang="en-IN" smtClean="0"/>
              <a:t>26-10-2021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78817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1477CB-48B8-472C-90C0-EBDEEFAD4013}" type="datetimeFigureOut">
              <a:rPr lang="en-IN" smtClean="0"/>
              <a:t>26-10-2021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3706113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1477CB-48B8-472C-90C0-EBDEEFAD4013}" type="datetimeFigureOut">
              <a:rPr lang="en-IN" smtClean="0"/>
              <a:t>26-10-2021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3520860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1477CB-48B8-472C-90C0-EBDEEFAD4013}" type="datetimeFigureOut">
              <a:rPr lang="en-IN" smtClean="0"/>
              <a:t>26-10-2021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398912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1477CB-48B8-472C-90C0-EBDEEFAD4013}" type="datetimeFigureOut">
              <a:rPr lang="en-IN" smtClean="0"/>
              <a:t>26-10-2021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1621088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77CB-48B8-472C-90C0-EBDEEFAD4013}" type="datetimeFigureOut">
              <a:rPr lang="en-IN" smtClean="0"/>
              <a:t>26-10-2021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EFE00B-2817-4193-B5BD-4A33F932B8E5}" type="slidenum">
              <a:rPr lang="en-IN" smtClean="0"/>
              <a:t>‹#›</a:t>
            </a:fld>
            <a:endParaRPr lang="en-IN"/>
          </a:p>
        </p:txBody>
      </p:sp>
    </p:spTree>
    <p:extLst>
      <p:ext uri="{BB962C8B-B14F-4D97-AF65-F5344CB8AC3E}">
        <p14:creationId xmlns:p14="http://schemas.microsoft.com/office/powerpoint/2010/main" val="2055731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11477CB-48B8-472C-90C0-EBDEEFAD4013}" type="datetimeFigureOut">
              <a:rPr lang="en-IN" smtClean="0"/>
              <a:t>26-10-2021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EFE00B-2817-4193-B5BD-4A33F932B8E5}" type="slidenum">
              <a:rPr lang="en-IN" smtClean="0"/>
              <a:t>‹#›</a:t>
            </a:fld>
            <a:endParaRPr lang="en-IN"/>
          </a:p>
        </p:txBody>
      </p:sp>
    </p:spTree>
    <p:extLst>
      <p:ext uri="{BB962C8B-B14F-4D97-AF65-F5344CB8AC3E}">
        <p14:creationId xmlns:p14="http://schemas.microsoft.com/office/powerpoint/2010/main" val="2237521533"/>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ABA8C-16C0-45DA-A1DA-821F836319B1}"/>
              </a:ext>
            </a:extLst>
          </p:cNvPr>
          <p:cNvSpPr>
            <a:spLocks noGrp="1"/>
          </p:cNvSpPr>
          <p:nvPr>
            <p:ph type="ctrTitle"/>
          </p:nvPr>
        </p:nvSpPr>
        <p:spPr>
          <a:xfrm>
            <a:off x="7312214" y="1354468"/>
            <a:ext cx="4087306" cy="2889114"/>
          </a:xfrm>
        </p:spPr>
        <p:txBody>
          <a:bodyPr anchor="b">
            <a:normAutofit/>
          </a:bodyPr>
          <a:lstStyle/>
          <a:p>
            <a:pPr algn="l"/>
            <a:r>
              <a:rPr lang="en-IN" sz="5400" dirty="0"/>
              <a:t>FA-4 PROJECT</a:t>
            </a:r>
            <a:br>
              <a:rPr lang="en-IN" sz="5400" dirty="0"/>
            </a:br>
            <a:r>
              <a:rPr lang="en-IN" sz="5400" dirty="0"/>
              <a:t>AWD CS163</a:t>
            </a:r>
          </a:p>
        </p:txBody>
      </p:sp>
      <p:sp>
        <p:nvSpPr>
          <p:cNvPr id="3" name="Subtitle 2">
            <a:extLst>
              <a:ext uri="{FF2B5EF4-FFF2-40B4-BE49-F238E27FC236}">
                <a16:creationId xmlns:a16="http://schemas.microsoft.com/office/drawing/2014/main" id="{AC1C940C-9B30-477C-9E58-184453DB1C95}"/>
              </a:ext>
            </a:extLst>
          </p:cNvPr>
          <p:cNvSpPr>
            <a:spLocks noGrp="1"/>
          </p:cNvSpPr>
          <p:nvPr>
            <p:ph type="subTitle" idx="1"/>
          </p:nvPr>
        </p:nvSpPr>
        <p:spPr>
          <a:xfrm>
            <a:off x="7482367" y="4598879"/>
            <a:ext cx="4214770" cy="2268054"/>
          </a:xfrm>
        </p:spPr>
        <p:txBody>
          <a:bodyPr anchor="t">
            <a:noAutofit/>
          </a:bodyPr>
          <a:lstStyle/>
          <a:p>
            <a:pPr algn="l"/>
            <a:r>
              <a:rPr lang="en-IN" sz="1800" dirty="0">
                <a:solidFill>
                  <a:schemeClr val="accent2">
                    <a:lumMod val="20000"/>
                    <a:lumOff val="80000"/>
                  </a:schemeClr>
                </a:solidFill>
                <a:latin typeface="Microsoft JhengHei UI" panose="020B0604030504040204" pitchFamily="34" charset="-120"/>
                <a:ea typeface="Microsoft JhengHei UI" panose="020B0604030504040204" pitchFamily="34" charset="-120"/>
              </a:rPr>
              <a:t>                          </a:t>
            </a:r>
            <a:r>
              <a:rPr lang="en-IN" sz="2000" dirty="0">
                <a:solidFill>
                  <a:schemeClr val="tx1"/>
                </a:solidFill>
                <a:latin typeface="Microsoft JhengHei UI" panose="020B0604030504040204" pitchFamily="34" charset="-120"/>
                <a:ea typeface="Microsoft JhengHei UI" panose="020B0604030504040204" pitchFamily="34" charset="-120"/>
              </a:rPr>
              <a:t>By-CSE G35-1</a:t>
            </a:r>
          </a:p>
          <a:p>
            <a:pPr algn="l"/>
            <a:r>
              <a:rPr lang="en-IN" sz="2000" dirty="0">
                <a:solidFill>
                  <a:schemeClr val="tx1"/>
                </a:solidFill>
                <a:latin typeface="Microsoft JhengHei UI" panose="020B0604030504040204" pitchFamily="34" charset="-120"/>
                <a:ea typeface="Microsoft JhengHei UI" panose="020B0604030504040204" pitchFamily="34" charset="-120"/>
              </a:rPr>
              <a:t>                        Date-14 May,2021</a:t>
            </a:r>
          </a:p>
          <a:p>
            <a:pPr algn="l"/>
            <a:r>
              <a:rPr lang="en-IN" sz="2000" dirty="0">
                <a:solidFill>
                  <a:schemeClr val="tx1"/>
                </a:solidFill>
                <a:latin typeface="Microsoft JhengHei UI" panose="020B0604030504040204" pitchFamily="34" charset="-120"/>
                <a:ea typeface="Microsoft JhengHei UI" panose="020B0604030504040204" pitchFamily="34" charset="-120"/>
              </a:rPr>
              <a:t>                        Batch-G35</a:t>
            </a:r>
          </a:p>
          <a:p>
            <a:pPr algn="l"/>
            <a:r>
              <a:rPr lang="en-IN" sz="2000" dirty="0">
                <a:solidFill>
                  <a:schemeClr val="tx1"/>
                </a:solidFill>
                <a:latin typeface="Microsoft JhengHei UI" panose="020B0604030504040204" pitchFamily="34" charset="-120"/>
                <a:ea typeface="Microsoft JhengHei UI" panose="020B0604030504040204" pitchFamily="34" charset="-120"/>
              </a:rPr>
              <a:t>                        Sesion-2020-2021  </a:t>
            </a:r>
          </a:p>
          <a:p>
            <a:pPr algn="l"/>
            <a:r>
              <a:rPr lang="en-IN" sz="2000" dirty="0">
                <a:solidFill>
                  <a:schemeClr val="tx1"/>
                </a:solidFill>
                <a:latin typeface="Microsoft JhengHei UI" panose="020B0604030504040204" pitchFamily="34" charset="-120"/>
                <a:ea typeface="Microsoft JhengHei UI" panose="020B0604030504040204" pitchFamily="34" charset="-120"/>
              </a:rPr>
              <a:t>                        </a:t>
            </a:r>
          </a:p>
        </p:txBody>
      </p:sp>
      <p:pic>
        <p:nvPicPr>
          <p:cNvPr id="5" name="Picture 4">
            <a:extLst>
              <a:ext uri="{FF2B5EF4-FFF2-40B4-BE49-F238E27FC236}">
                <a16:creationId xmlns:a16="http://schemas.microsoft.com/office/drawing/2014/main" id="{6560398A-025C-4DF2-A834-B7AB6087D6D6}"/>
              </a:ext>
            </a:extLst>
          </p:cNvPr>
          <p:cNvPicPr>
            <a:picLocks noChangeAspect="1"/>
          </p:cNvPicPr>
          <p:nvPr/>
        </p:nvPicPr>
        <p:blipFill rotWithShape="1">
          <a:blip r:embed="rId2"/>
          <a:srcRect t="4031" r="-1" b="17752"/>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pic>
        <p:nvPicPr>
          <p:cNvPr id="6" name="Picture 5">
            <a:extLst>
              <a:ext uri="{FF2B5EF4-FFF2-40B4-BE49-F238E27FC236}">
                <a16:creationId xmlns:a16="http://schemas.microsoft.com/office/drawing/2014/main" id="{98EBD4EA-45B8-4E8E-A565-CBE57EAFD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Tree>
    <p:extLst>
      <p:ext uri="{BB962C8B-B14F-4D97-AF65-F5344CB8AC3E}">
        <p14:creationId xmlns:p14="http://schemas.microsoft.com/office/powerpoint/2010/main" val="3932685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94BB4BA-1A76-43B3-85C7-354B91A31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24" name="Rectangle 23">
            <a:extLst>
              <a:ext uri="{FF2B5EF4-FFF2-40B4-BE49-F238E27FC236}">
                <a16:creationId xmlns:a16="http://schemas.microsoft.com/office/drawing/2014/main" id="{492F3754-069B-412B-9B11-A9D61B4EADB8}"/>
              </a:ext>
            </a:extLst>
          </p:cNvPr>
          <p:cNvSpPr/>
          <p:nvPr/>
        </p:nvSpPr>
        <p:spPr>
          <a:xfrm>
            <a:off x="446504" y="306437"/>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sp>
        <p:nvSpPr>
          <p:cNvPr id="25" name="TextBox 24">
            <a:extLst>
              <a:ext uri="{FF2B5EF4-FFF2-40B4-BE49-F238E27FC236}">
                <a16:creationId xmlns:a16="http://schemas.microsoft.com/office/drawing/2014/main" id="{CCF41156-3D49-4E9D-8003-152BDD61268B}"/>
              </a:ext>
            </a:extLst>
          </p:cNvPr>
          <p:cNvSpPr txBox="1"/>
          <p:nvPr/>
        </p:nvSpPr>
        <p:spPr>
          <a:xfrm>
            <a:off x="739734" y="506027"/>
            <a:ext cx="8723862" cy="923330"/>
          </a:xfrm>
          <a:prstGeom prst="rect">
            <a:avLst/>
          </a:prstGeom>
          <a:noFill/>
        </p:spPr>
        <p:txBody>
          <a:bodyPr wrap="square">
            <a:spAutoFit/>
          </a:bodyPr>
          <a:lstStyle/>
          <a:p>
            <a:r>
              <a:rPr lang="en-US" sz="1800" b="1" i="1" dirty="0">
                <a:solidFill>
                  <a:schemeClr val="accent6">
                    <a:lumMod val="40000"/>
                    <a:lumOff val="60000"/>
                  </a:schemeClr>
                </a:solidFill>
                <a:effectLst/>
                <a:latin typeface="Calibri" panose="020F0502020204030204" pitchFamily="34" charset="0"/>
                <a:ea typeface="Calibri" panose="020F0502020204030204" pitchFamily="34" charset="0"/>
              </a:rPr>
              <a:t>• Our proposed website also contains a sign-up page which helps the user to register with the MoD in order to receive latest updates about MoD and also about the new e-tender releases.</a:t>
            </a:r>
            <a:endParaRPr lang="en-IN" b="1" i="1" dirty="0">
              <a:solidFill>
                <a:schemeClr val="accent6">
                  <a:lumMod val="40000"/>
                  <a:lumOff val="60000"/>
                </a:schemeClr>
              </a:solidFill>
            </a:endParaRPr>
          </a:p>
        </p:txBody>
      </p:sp>
      <p:pic>
        <p:nvPicPr>
          <p:cNvPr id="15" name="Picture 14">
            <a:extLst>
              <a:ext uri="{FF2B5EF4-FFF2-40B4-BE49-F238E27FC236}">
                <a16:creationId xmlns:a16="http://schemas.microsoft.com/office/drawing/2014/main" id="{03E029CD-AFE7-4766-BE52-1ADC14CC8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77" y="1841942"/>
            <a:ext cx="7545849" cy="3707908"/>
          </a:xfrm>
          <a:prstGeom prst="rect">
            <a:avLst/>
          </a:prstGeom>
        </p:spPr>
      </p:pic>
    </p:spTree>
    <p:extLst>
      <p:ext uri="{BB962C8B-B14F-4D97-AF65-F5344CB8AC3E}">
        <p14:creationId xmlns:p14="http://schemas.microsoft.com/office/powerpoint/2010/main" val="1877420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76CC966-FB27-4784-A381-DADAEB3E3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25" name="Rectangle 24">
            <a:extLst>
              <a:ext uri="{FF2B5EF4-FFF2-40B4-BE49-F238E27FC236}">
                <a16:creationId xmlns:a16="http://schemas.microsoft.com/office/drawing/2014/main" id="{1CF65931-A1DC-4E6B-967D-43D1996F95AA}"/>
              </a:ext>
            </a:extLst>
          </p:cNvPr>
          <p:cNvSpPr/>
          <p:nvPr/>
        </p:nvSpPr>
        <p:spPr>
          <a:xfrm>
            <a:off x="1707132" y="1695635"/>
            <a:ext cx="7312580" cy="2787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B050"/>
                </a:solidFill>
                <a:latin typeface="Eras Bold ITC" panose="020B0907030504020204" pitchFamily="34" charset="0"/>
              </a:rPr>
              <a:t>Low Level Approach</a:t>
            </a:r>
          </a:p>
          <a:p>
            <a:pPr algn="ctr"/>
            <a:r>
              <a:rPr lang="en-US" sz="4000" dirty="0">
                <a:solidFill>
                  <a:schemeClr val="accent1">
                    <a:lumMod val="40000"/>
                    <a:lumOff val="60000"/>
                  </a:schemeClr>
                </a:solidFill>
                <a:latin typeface="Eras Bold ITC" panose="020B0907030504020204" pitchFamily="34" charset="0"/>
              </a:rPr>
              <a:t>Followed</a:t>
            </a:r>
            <a:endParaRPr lang="en-US" sz="4000" dirty="0">
              <a:solidFill>
                <a:schemeClr val="accent1">
                  <a:lumMod val="75000"/>
                </a:schemeClr>
              </a:solidFill>
              <a:latin typeface="Eras Bold ITC" panose="020B0907030504020204" pitchFamily="34" charset="0"/>
            </a:endParaRPr>
          </a:p>
        </p:txBody>
      </p:sp>
    </p:spTree>
    <p:extLst>
      <p:ext uri="{BB962C8B-B14F-4D97-AF65-F5344CB8AC3E}">
        <p14:creationId xmlns:p14="http://schemas.microsoft.com/office/powerpoint/2010/main" val="398297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79981-5CF1-4D8F-9549-181C262CA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8" name="Rectangle 7">
            <a:extLst>
              <a:ext uri="{FF2B5EF4-FFF2-40B4-BE49-F238E27FC236}">
                <a16:creationId xmlns:a16="http://schemas.microsoft.com/office/drawing/2014/main" id="{E0B6E2F8-CEF0-490B-AC5F-069D2CC01831}"/>
              </a:ext>
            </a:extLst>
          </p:cNvPr>
          <p:cNvSpPr/>
          <p:nvPr/>
        </p:nvSpPr>
        <p:spPr>
          <a:xfrm>
            <a:off x="446504" y="288682"/>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sp>
        <p:nvSpPr>
          <p:cNvPr id="10" name="TextBox 9">
            <a:extLst>
              <a:ext uri="{FF2B5EF4-FFF2-40B4-BE49-F238E27FC236}">
                <a16:creationId xmlns:a16="http://schemas.microsoft.com/office/drawing/2014/main" id="{5FC0CD07-9DD6-40A1-BDD7-460C2839F671}"/>
              </a:ext>
            </a:extLst>
          </p:cNvPr>
          <p:cNvSpPr txBox="1"/>
          <p:nvPr/>
        </p:nvSpPr>
        <p:spPr>
          <a:xfrm>
            <a:off x="739733" y="585926"/>
            <a:ext cx="8315489" cy="4564070"/>
          </a:xfrm>
          <a:prstGeom prst="rect">
            <a:avLst/>
          </a:prstGeom>
          <a:noFill/>
        </p:spPr>
        <p:txBody>
          <a:bodyPr wrap="square">
            <a:spAutoFit/>
          </a:bodyPr>
          <a:lstStyle/>
          <a:p>
            <a:pPr>
              <a:lnSpc>
                <a:spcPct val="107000"/>
              </a:lnSpc>
              <a:spcAft>
                <a:spcPts val="800"/>
              </a:spcAft>
            </a:pPr>
            <a:r>
              <a:rPr lang="en-US" sz="2000" i="1" dirty="0">
                <a:solidFill>
                  <a:srgbClr val="FF0000"/>
                </a:solidFill>
                <a:effectLst/>
                <a:latin typeface="Calibri" panose="020F0502020204030204" pitchFamily="34" charset="0"/>
                <a:cs typeface="Calibri" panose="020F0502020204030204" pitchFamily="34" charset="0"/>
              </a:rPr>
              <a:t>User case 1: </a:t>
            </a:r>
            <a:r>
              <a:rPr lang="en-US" sz="2000" i="1" dirty="0">
                <a:solidFill>
                  <a:schemeClr val="accent6">
                    <a:lumMod val="40000"/>
                    <a:lumOff val="60000"/>
                  </a:schemeClr>
                </a:solidFill>
                <a:effectLst/>
                <a:latin typeface="Calibri" panose="020F0502020204030204" pitchFamily="34" charset="0"/>
                <a:cs typeface="Calibri" panose="020F0502020204030204" pitchFamily="34" charset="0"/>
              </a:rPr>
              <a:t>Our project website is having an interactive and graphic based orientation which captures user’s mind with a stirring video that is played using an external CSS file and also it has interactive navbar which we have created using Bootstrap &amp; CSS whose property helps it to remain visible even when the user scrolls down through the website. </a:t>
            </a:r>
            <a:endParaRPr lang="en-IN" sz="2000" i="1" dirty="0">
              <a:solidFill>
                <a:schemeClr val="accent6">
                  <a:lumMod val="40000"/>
                  <a:lumOff val="60000"/>
                </a:schemeClr>
              </a:solidFill>
              <a:effectLst/>
              <a:latin typeface="Calibri" panose="020F0502020204030204" pitchFamily="34" charset="0"/>
              <a:cs typeface="Calibri" panose="020F0502020204030204" pitchFamily="34" charset="0"/>
            </a:endParaRPr>
          </a:p>
          <a:p>
            <a:pPr>
              <a:lnSpc>
                <a:spcPct val="107000"/>
              </a:lnSpc>
              <a:spcAft>
                <a:spcPts val="800"/>
              </a:spcAft>
            </a:pPr>
            <a:r>
              <a:rPr lang="en-US" sz="2000" i="1" dirty="0">
                <a:solidFill>
                  <a:srgbClr val="FF0000"/>
                </a:solidFill>
                <a:effectLst/>
                <a:latin typeface="Calibri" panose="020F0502020204030204" pitchFamily="34" charset="0"/>
                <a:cs typeface="Calibri" panose="020F0502020204030204" pitchFamily="34" charset="0"/>
              </a:rPr>
              <a:t>User case 2: </a:t>
            </a:r>
            <a:r>
              <a:rPr lang="en-US" sz="2000" i="1" dirty="0">
                <a:solidFill>
                  <a:schemeClr val="accent6">
                    <a:lumMod val="40000"/>
                    <a:lumOff val="60000"/>
                  </a:schemeClr>
                </a:solidFill>
                <a:effectLst/>
                <a:latin typeface="Calibri" panose="020F0502020204030204" pitchFamily="34" charset="0"/>
                <a:cs typeface="Calibri" panose="020F0502020204030204" pitchFamily="34" charset="0"/>
              </a:rPr>
              <a:t>In our project website user can select any of the buttons present in the navbar and also the various command pictures in order to gain access to the related resources.</a:t>
            </a:r>
            <a:endParaRPr lang="en-IN" sz="2000" i="1" dirty="0">
              <a:solidFill>
                <a:schemeClr val="accent6">
                  <a:lumMod val="40000"/>
                  <a:lumOff val="60000"/>
                </a:schemeClr>
              </a:solidFill>
              <a:effectLst/>
              <a:latin typeface="Calibri" panose="020F0502020204030204" pitchFamily="34" charset="0"/>
              <a:cs typeface="Calibri" panose="020F0502020204030204" pitchFamily="34" charset="0"/>
            </a:endParaRPr>
          </a:p>
          <a:p>
            <a:pPr>
              <a:lnSpc>
                <a:spcPct val="107000"/>
              </a:lnSpc>
              <a:spcAft>
                <a:spcPts val="800"/>
              </a:spcAft>
            </a:pPr>
            <a:r>
              <a:rPr lang="en-US" sz="2000" i="1" dirty="0">
                <a:solidFill>
                  <a:srgbClr val="FF0000"/>
                </a:solidFill>
                <a:effectLst/>
                <a:latin typeface="Calibri" panose="020F0502020204030204" pitchFamily="34" charset="0"/>
                <a:cs typeface="Calibri" panose="020F0502020204030204" pitchFamily="34" charset="0"/>
              </a:rPr>
              <a:t>User case 3: </a:t>
            </a:r>
            <a:r>
              <a:rPr lang="en-US" sz="2000" i="1" dirty="0">
                <a:solidFill>
                  <a:schemeClr val="accent6">
                    <a:lumMod val="40000"/>
                    <a:lumOff val="60000"/>
                  </a:schemeClr>
                </a:solidFill>
                <a:effectLst/>
                <a:latin typeface="Calibri" panose="020F0502020204030204" pitchFamily="34" charset="0"/>
                <a:cs typeface="Calibri" panose="020F0502020204030204" pitchFamily="34" charset="0"/>
              </a:rPr>
              <a:t>Our project website also allows the user to access various resources through buttons present in navbar and all across the home page and in the pages inside which are in public domain and can be used by the citizens in order to ensure the transparency in the system and also for the quest for knowledge.</a:t>
            </a:r>
            <a:endParaRPr lang="en-IN" sz="2000" i="1" dirty="0">
              <a:solidFill>
                <a:schemeClr val="accent6">
                  <a:lumMod val="40000"/>
                  <a:lumOff val="60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8737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651E98-D4C1-46A8-AF97-EF674DE75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496834"/>
          </a:xfrm>
          <a:prstGeom prst="rect">
            <a:avLst/>
          </a:prstGeom>
        </p:spPr>
      </p:pic>
      <p:sp>
        <p:nvSpPr>
          <p:cNvPr id="7" name="Rectangle 6">
            <a:extLst>
              <a:ext uri="{FF2B5EF4-FFF2-40B4-BE49-F238E27FC236}">
                <a16:creationId xmlns:a16="http://schemas.microsoft.com/office/drawing/2014/main" id="{F2DEFC51-3E64-4318-986B-300B46C3F153}"/>
              </a:ext>
            </a:extLst>
          </p:cNvPr>
          <p:cNvSpPr/>
          <p:nvPr/>
        </p:nvSpPr>
        <p:spPr>
          <a:xfrm>
            <a:off x="446504" y="288682"/>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sp>
        <p:nvSpPr>
          <p:cNvPr id="9" name="TextBox 8">
            <a:extLst>
              <a:ext uri="{FF2B5EF4-FFF2-40B4-BE49-F238E27FC236}">
                <a16:creationId xmlns:a16="http://schemas.microsoft.com/office/drawing/2014/main" id="{C2C71202-2D06-4C44-BCF8-B0F29CF50A5D}"/>
              </a:ext>
            </a:extLst>
          </p:cNvPr>
          <p:cNvSpPr txBox="1"/>
          <p:nvPr/>
        </p:nvSpPr>
        <p:spPr>
          <a:xfrm>
            <a:off x="840249" y="1052077"/>
            <a:ext cx="8416031" cy="4564070"/>
          </a:xfrm>
          <a:prstGeom prst="rect">
            <a:avLst/>
          </a:prstGeom>
          <a:noFill/>
        </p:spPr>
        <p:txBody>
          <a:bodyPr wrap="square">
            <a:spAutoFit/>
          </a:bodyPr>
          <a:lstStyle/>
          <a:p>
            <a:pPr>
              <a:lnSpc>
                <a:spcPct val="107000"/>
              </a:lnSpc>
              <a:spcAft>
                <a:spcPts val="800"/>
              </a:spcAft>
            </a:pPr>
            <a:r>
              <a:rPr lang="en-US" sz="2000" i="1" dirty="0">
                <a:solidFill>
                  <a:srgbClr val="FF0000"/>
                </a:solidFill>
                <a:effectLst/>
                <a:latin typeface="Calibri" panose="020F0502020204030204" pitchFamily="34" charset="0"/>
                <a:cs typeface="Calibri" panose="020F0502020204030204" pitchFamily="34" charset="0"/>
              </a:rPr>
              <a:t>User case 4: </a:t>
            </a:r>
            <a:r>
              <a:rPr lang="en-US" sz="2000" i="1" dirty="0">
                <a:solidFill>
                  <a:schemeClr val="accent6">
                    <a:lumMod val="40000"/>
                    <a:lumOff val="60000"/>
                  </a:schemeClr>
                </a:solidFill>
                <a:effectLst/>
                <a:latin typeface="Calibri" panose="020F0502020204030204" pitchFamily="34" charset="0"/>
                <a:cs typeface="Calibri" panose="020F0502020204030204" pitchFamily="34" charset="0"/>
              </a:rPr>
              <a:t>Our project website also allows the user to access the e-tendering portal of the government with the help of the button available in the navbar and thus provides a single point access for the e-defense procurements.</a:t>
            </a:r>
            <a:endParaRPr lang="en-IN" sz="2000" i="1" dirty="0">
              <a:solidFill>
                <a:schemeClr val="accent6">
                  <a:lumMod val="40000"/>
                  <a:lumOff val="60000"/>
                </a:schemeClr>
              </a:solidFill>
              <a:effectLst/>
              <a:latin typeface="Calibri" panose="020F0502020204030204" pitchFamily="34" charset="0"/>
              <a:cs typeface="Calibri" panose="020F0502020204030204" pitchFamily="34" charset="0"/>
            </a:endParaRPr>
          </a:p>
          <a:p>
            <a:pPr>
              <a:lnSpc>
                <a:spcPct val="107000"/>
              </a:lnSpc>
              <a:spcAft>
                <a:spcPts val="800"/>
              </a:spcAft>
            </a:pPr>
            <a:r>
              <a:rPr lang="en-US" sz="2000" i="1" dirty="0">
                <a:solidFill>
                  <a:srgbClr val="FF0000"/>
                </a:solidFill>
                <a:effectLst/>
                <a:latin typeface="Calibri" panose="020F0502020204030204" pitchFamily="34" charset="0"/>
                <a:cs typeface="Calibri" panose="020F0502020204030204" pitchFamily="34" charset="0"/>
              </a:rPr>
              <a:t>User case 5: </a:t>
            </a:r>
            <a:r>
              <a:rPr lang="en-US" sz="2000" i="1" dirty="0">
                <a:solidFill>
                  <a:schemeClr val="accent6">
                    <a:lumMod val="40000"/>
                    <a:lumOff val="60000"/>
                  </a:schemeClr>
                </a:solidFill>
                <a:effectLst/>
                <a:latin typeface="Calibri" panose="020F0502020204030204" pitchFamily="34" charset="0"/>
                <a:cs typeface="Calibri" panose="020F0502020204030204" pitchFamily="34" charset="0"/>
              </a:rPr>
              <a:t>Our project website showcases the efforts that our armed forces make in order to keep our nation safe from the enemies. Interactive and stirring videos are made available on the home screen using the CSS properties and also the explore button in the center of the video provides the direct access to the linked ADGPI YouTube channel of Indian army.</a:t>
            </a:r>
            <a:endParaRPr lang="en-IN" sz="2000" i="1" dirty="0">
              <a:solidFill>
                <a:schemeClr val="accent6">
                  <a:lumMod val="40000"/>
                  <a:lumOff val="60000"/>
                </a:schemeClr>
              </a:solidFill>
              <a:effectLst/>
              <a:latin typeface="Calibri" panose="020F0502020204030204" pitchFamily="34" charset="0"/>
              <a:cs typeface="Calibri" panose="020F0502020204030204" pitchFamily="34" charset="0"/>
            </a:endParaRPr>
          </a:p>
          <a:p>
            <a:pPr>
              <a:lnSpc>
                <a:spcPct val="107000"/>
              </a:lnSpc>
              <a:spcAft>
                <a:spcPts val="800"/>
              </a:spcAft>
            </a:pPr>
            <a:r>
              <a:rPr lang="en-US" sz="2000" i="1" dirty="0">
                <a:solidFill>
                  <a:schemeClr val="accent6">
                    <a:lumMod val="40000"/>
                    <a:lumOff val="60000"/>
                  </a:schemeClr>
                </a:solidFill>
                <a:effectLst/>
                <a:latin typeface="Calibri" panose="020F0502020204030204" pitchFamily="34" charset="0"/>
                <a:cs typeface="Calibri" panose="020F0502020204030204" pitchFamily="34" charset="0"/>
              </a:rPr>
              <a:t> </a:t>
            </a:r>
            <a:r>
              <a:rPr lang="en-IN" sz="2000" i="1" dirty="0">
                <a:solidFill>
                  <a:srgbClr val="FF0000"/>
                </a:solidFill>
                <a:effectLst/>
                <a:latin typeface="Calibri" panose="020F0502020204030204" pitchFamily="34" charset="0"/>
                <a:cs typeface="Calibri" panose="020F0502020204030204" pitchFamily="34" charset="0"/>
              </a:rPr>
              <a:t>User case 6: </a:t>
            </a:r>
            <a:r>
              <a:rPr lang="en-IN" sz="2000" i="1" dirty="0">
                <a:solidFill>
                  <a:schemeClr val="accent6">
                    <a:lumMod val="40000"/>
                    <a:lumOff val="60000"/>
                  </a:schemeClr>
                </a:solidFill>
                <a:effectLst/>
                <a:latin typeface="Calibri" panose="020F0502020204030204" pitchFamily="34" charset="0"/>
                <a:cs typeface="Calibri" panose="020F0502020204030204" pitchFamily="34" charset="0"/>
              </a:rPr>
              <a:t>Our project website provides an exclusive for feeds button which redirects to a separate sign-up and login page which helps the user to register with the MoD website and gain access to all the recent updates and defence related e-tenders via e-mail. The sign-up page comes loaded with features like warnings on wrong inputs etc.  </a:t>
            </a:r>
          </a:p>
        </p:txBody>
      </p:sp>
    </p:spTree>
    <p:extLst>
      <p:ext uri="{BB962C8B-B14F-4D97-AF65-F5344CB8AC3E}">
        <p14:creationId xmlns:p14="http://schemas.microsoft.com/office/powerpoint/2010/main" val="746266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BAE82F-1592-4088-B112-A6651DA5A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7" name="Rectangle 6">
            <a:extLst>
              <a:ext uri="{FF2B5EF4-FFF2-40B4-BE49-F238E27FC236}">
                <a16:creationId xmlns:a16="http://schemas.microsoft.com/office/drawing/2014/main" id="{4F7D9985-AA38-4F21-8D0F-F7D42C4B0CED}"/>
              </a:ext>
            </a:extLst>
          </p:cNvPr>
          <p:cNvSpPr/>
          <p:nvPr/>
        </p:nvSpPr>
        <p:spPr>
          <a:xfrm>
            <a:off x="1707132" y="1695635"/>
            <a:ext cx="7312580" cy="2787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accent1">
                    <a:lumMod val="60000"/>
                    <a:lumOff val="40000"/>
                  </a:schemeClr>
                </a:solidFill>
                <a:effectLst/>
                <a:latin typeface="Eras Bold ITC" panose="020B0907030504020204" pitchFamily="34" charset="0"/>
                <a:ea typeface="Times New Roman" panose="02020603050405020304" pitchFamily="18" charset="0"/>
              </a:rPr>
              <a:t>Advantage of the project with applicability</a:t>
            </a:r>
            <a:endParaRPr lang="en-US" sz="3600" b="1" i="1" dirty="0">
              <a:solidFill>
                <a:schemeClr val="accent1">
                  <a:lumMod val="60000"/>
                  <a:lumOff val="40000"/>
                </a:schemeClr>
              </a:solidFill>
              <a:latin typeface="Eras Bold ITC" panose="020B0907030504020204" pitchFamily="34" charset="0"/>
            </a:endParaRPr>
          </a:p>
        </p:txBody>
      </p:sp>
    </p:spTree>
    <p:extLst>
      <p:ext uri="{BB962C8B-B14F-4D97-AF65-F5344CB8AC3E}">
        <p14:creationId xmlns:p14="http://schemas.microsoft.com/office/powerpoint/2010/main" val="252467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11984C-D88B-4E66-AA65-B4C92201B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8" name="Rectangle 7">
            <a:extLst>
              <a:ext uri="{FF2B5EF4-FFF2-40B4-BE49-F238E27FC236}">
                <a16:creationId xmlns:a16="http://schemas.microsoft.com/office/drawing/2014/main" id="{DAD3C6B8-5256-4D16-93ED-C0A1D3E20718}"/>
              </a:ext>
            </a:extLst>
          </p:cNvPr>
          <p:cNvSpPr/>
          <p:nvPr/>
        </p:nvSpPr>
        <p:spPr>
          <a:xfrm>
            <a:off x="446504" y="270926"/>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sp>
        <p:nvSpPr>
          <p:cNvPr id="9" name="TextBox 8">
            <a:extLst>
              <a:ext uri="{FF2B5EF4-FFF2-40B4-BE49-F238E27FC236}">
                <a16:creationId xmlns:a16="http://schemas.microsoft.com/office/drawing/2014/main" id="{E3DC0422-9FF5-46D2-B018-E7301FD6EF5D}"/>
              </a:ext>
            </a:extLst>
          </p:cNvPr>
          <p:cNvSpPr txBox="1"/>
          <p:nvPr/>
        </p:nvSpPr>
        <p:spPr>
          <a:xfrm>
            <a:off x="918838" y="815086"/>
            <a:ext cx="7692501" cy="4129144"/>
          </a:xfrm>
          <a:prstGeom prst="rect">
            <a:avLst/>
          </a:prstGeom>
          <a:noFill/>
        </p:spPr>
        <p:txBody>
          <a:bodyPr wrap="square">
            <a:spAutoFit/>
          </a:bodyPr>
          <a:lstStyle/>
          <a:p>
            <a:pPr>
              <a:lnSpc>
                <a:spcPct val="107000"/>
              </a:lnSpc>
              <a:spcAft>
                <a:spcPts val="800"/>
              </a:spcAft>
            </a:pPr>
            <a:r>
              <a:rPr lang="en-US" sz="2400" b="1" i="1" dirty="0">
                <a:solidFill>
                  <a:schemeClr val="accent1">
                    <a:lumMod val="60000"/>
                    <a:lumOff val="40000"/>
                  </a:schemeClr>
                </a:solidFill>
                <a:effectLst/>
                <a:latin typeface="Calibri" panose="020F0502020204030204" pitchFamily="34" charset="0"/>
                <a:ea typeface="Times New Roman" panose="02020603050405020304" pitchFamily="18" charset="0"/>
                <a:cs typeface="Calibri" panose="020F0502020204030204" pitchFamily="34" charset="0"/>
              </a:rPr>
              <a:t>Our proposed website contains various linked addresses of separate commands and branches of our armed forces of our nation in order to facilitate more of civilian and uniform collaboration to take our defense mechanisms a level ahead. </a:t>
            </a:r>
            <a:endParaRPr lang="en-IN" sz="2400" b="1" i="1" dirty="0">
              <a:solidFill>
                <a:schemeClr val="accent1">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2400" b="1" i="1" dirty="0">
                <a:solidFill>
                  <a:schemeClr val="accent1">
                    <a:lumMod val="60000"/>
                    <a:lumOff val="40000"/>
                  </a:schemeClr>
                </a:solidFill>
                <a:effectLst/>
                <a:latin typeface="Calibri" panose="020F0502020204030204" pitchFamily="34" charset="0"/>
                <a:ea typeface="Times New Roman" panose="02020603050405020304" pitchFamily="18" charset="0"/>
                <a:cs typeface="Calibri" panose="020F0502020204030204" pitchFamily="34" charset="0"/>
              </a:rPr>
              <a:t>With interactive and user-friendly graphics, our website also turns out to be a great knowledge and learning platform from where we can educate the youth of our country more about our defense related matters and our armed forces.</a:t>
            </a:r>
            <a:endParaRPr lang="en-IN" sz="2400" b="1" i="1" dirty="0">
              <a:solidFill>
                <a:schemeClr val="accent1">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3766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B4E2EC0-2AF4-4C7A-B6BF-5BAED9C07295}"/>
              </a:ext>
            </a:extLst>
          </p:cNvPr>
          <p:cNvGraphicFramePr/>
          <p:nvPr>
            <p:extLst>
              <p:ext uri="{D42A27DB-BD31-4B8C-83A1-F6EECF244321}">
                <p14:modId xmlns:p14="http://schemas.microsoft.com/office/powerpoint/2010/main" val="3692833718"/>
              </p:ext>
            </p:extLst>
          </p:nvPr>
        </p:nvGraphicFramePr>
        <p:xfrm>
          <a:off x="1207366" y="962685"/>
          <a:ext cx="3222583" cy="2641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7084E38B-F722-464C-A185-3AB397A99B70}"/>
              </a:ext>
            </a:extLst>
          </p:cNvPr>
          <p:cNvGraphicFramePr/>
          <p:nvPr>
            <p:extLst>
              <p:ext uri="{D42A27DB-BD31-4B8C-83A1-F6EECF244321}">
                <p14:modId xmlns:p14="http://schemas.microsoft.com/office/powerpoint/2010/main" val="354721077"/>
              </p:ext>
            </p:extLst>
          </p:nvPr>
        </p:nvGraphicFramePr>
        <p:xfrm>
          <a:off x="7472158" y="1188583"/>
          <a:ext cx="4078788" cy="22024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6" name="Picture 15">
            <a:extLst>
              <a:ext uri="{FF2B5EF4-FFF2-40B4-BE49-F238E27FC236}">
                <a16:creationId xmlns:a16="http://schemas.microsoft.com/office/drawing/2014/main" id="{65719B1C-12C8-4EE2-83CF-BCACAA3F1D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18" name="Rectangle 17">
            <a:extLst>
              <a:ext uri="{FF2B5EF4-FFF2-40B4-BE49-F238E27FC236}">
                <a16:creationId xmlns:a16="http://schemas.microsoft.com/office/drawing/2014/main" id="{90BEF0C3-6695-46CD-BCD1-6462FBFA2ADE}"/>
              </a:ext>
            </a:extLst>
          </p:cNvPr>
          <p:cNvSpPr/>
          <p:nvPr/>
        </p:nvSpPr>
        <p:spPr>
          <a:xfrm>
            <a:off x="1707132" y="1695635"/>
            <a:ext cx="7445746" cy="2787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accent1">
                    <a:lumMod val="20000"/>
                    <a:lumOff val="80000"/>
                  </a:schemeClr>
                </a:solidFill>
                <a:effectLst/>
                <a:latin typeface="Eras Bold ITC" panose="020B0907030504020204" pitchFamily="34" charset="0"/>
                <a:ea typeface="Times New Roman" panose="02020603050405020304" pitchFamily="18" charset="0"/>
              </a:rPr>
              <a:t>Schedule for implementing the use case</a:t>
            </a:r>
            <a:endParaRPr lang="en-US" sz="2800" b="1" i="1" dirty="0">
              <a:solidFill>
                <a:schemeClr val="accent1">
                  <a:lumMod val="20000"/>
                  <a:lumOff val="80000"/>
                </a:schemeClr>
              </a:solidFill>
              <a:latin typeface="Eras Bold ITC" panose="020B0907030504020204" pitchFamily="34" charset="0"/>
            </a:endParaRPr>
          </a:p>
        </p:txBody>
      </p:sp>
    </p:spTree>
    <p:extLst>
      <p:ext uri="{BB962C8B-B14F-4D97-AF65-F5344CB8AC3E}">
        <p14:creationId xmlns:p14="http://schemas.microsoft.com/office/powerpoint/2010/main" val="251744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C5A4726-F3B0-4EC8-9411-7075BEC24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graphicFrame>
        <p:nvGraphicFramePr>
          <p:cNvPr id="3" name="Table 3">
            <a:extLst>
              <a:ext uri="{FF2B5EF4-FFF2-40B4-BE49-F238E27FC236}">
                <a16:creationId xmlns:a16="http://schemas.microsoft.com/office/drawing/2014/main" id="{2A711530-FD93-476F-AE85-0DF55CFEBA56}"/>
              </a:ext>
            </a:extLst>
          </p:cNvPr>
          <p:cNvGraphicFramePr>
            <a:graphicFrameLocks noGrp="1"/>
          </p:cNvGraphicFramePr>
          <p:nvPr>
            <p:extLst>
              <p:ext uri="{D42A27DB-BD31-4B8C-83A1-F6EECF244321}">
                <p14:modId xmlns:p14="http://schemas.microsoft.com/office/powerpoint/2010/main" val="1294697825"/>
              </p:ext>
            </p:extLst>
          </p:nvPr>
        </p:nvGraphicFramePr>
        <p:xfrm>
          <a:off x="984265" y="1394367"/>
          <a:ext cx="8128000" cy="36476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41589412"/>
                    </a:ext>
                  </a:extLst>
                </a:gridCol>
                <a:gridCol w="4064000">
                  <a:extLst>
                    <a:ext uri="{9D8B030D-6E8A-4147-A177-3AD203B41FA5}">
                      <a16:colId xmlns:a16="http://schemas.microsoft.com/office/drawing/2014/main" val="4092160570"/>
                    </a:ext>
                  </a:extLst>
                </a:gridCol>
              </a:tblGrid>
              <a:tr h="762907">
                <a:tc>
                  <a:txBody>
                    <a:bodyPr/>
                    <a:lstStyle/>
                    <a:p>
                      <a:pPr algn="ctr">
                        <a:lnSpc>
                          <a:spcPct val="107000"/>
                        </a:lnSpc>
                        <a:spcAft>
                          <a:spcPts val="800"/>
                        </a:spcAft>
                      </a:pPr>
                      <a:r>
                        <a:rPr lang="en-US" sz="1800" b="1" i="1" dirty="0">
                          <a:solidFill>
                            <a:schemeClr val="accent1">
                              <a:lumMod val="20000"/>
                              <a:lumOff val="80000"/>
                            </a:schemeClr>
                          </a:solidFill>
                          <a:effectLst/>
                          <a:latin typeface="Eras Bold ITC" panose="020B0907030504020204" pitchFamily="34" charset="0"/>
                          <a:ea typeface="Times New Roman" panose="02020603050405020304" pitchFamily="18" charset="0"/>
                        </a:rPr>
                        <a:t>Deliverable</a:t>
                      </a:r>
                      <a:endParaRPr lang="en-IN" sz="1800" b="1" i="1" dirty="0">
                        <a:solidFill>
                          <a:schemeClr val="accent1">
                            <a:lumMod val="20000"/>
                            <a:lumOff val="80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800" b="1" i="1" dirty="0">
                          <a:solidFill>
                            <a:schemeClr val="accent1">
                              <a:lumMod val="20000"/>
                              <a:lumOff val="80000"/>
                            </a:schemeClr>
                          </a:solidFill>
                          <a:effectLst/>
                          <a:latin typeface="Eras Bold ITC" panose="020B0907030504020204" pitchFamily="34" charset="0"/>
                          <a:ea typeface="Times New Roman" panose="02020603050405020304" pitchFamily="18" charset="0"/>
                        </a:rPr>
                        <a:t>Expected Date of Completion</a:t>
                      </a:r>
                      <a:endParaRPr lang="en-IN" sz="1800" b="1" i="1" dirty="0">
                        <a:solidFill>
                          <a:schemeClr val="accent1">
                            <a:lumMod val="20000"/>
                            <a:lumOff val="80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544788394"/>
                  </a:ext>
                </a:extLst>
              </a:tr>
              <a:tr h="576953">
                <a:tc>
                  <a:txBody>
                    <a:bodyPr/>
                    <a:lstStyle/>
                    <a:p>
                      <a:pPr algn="ctr">
                        <a:lnSpc>
                          <a:spcPct val="107000"/>
                        </a:lnSpc>
                        <a:spcAft>
                          <a:spcPts val="800"/>
                        </a:spcAft>
                      </a:pPr>
                      <a:r>
                        <a:rPr lang="en-US" sz="1800" b="1" i="1">
                          <a:solidFill>
                            <a:schemeClr val="accent1">
                              <a:lumMod val="75000"/>
                            </a:schemeClr>
                          </a:solidFill>
                          <a:effectLst/>
                          <a:latin typeface="Eras Bold ITC" panose="020B0907030504020204" pitchFamily="34" charset="0"/>
                          <a:ea typeface="Times New Roman" panose="02020603050405020304" pitchFamily="18" charset="0"/>
                        </a:rPr>
                        <a:t>Home Page</a:t>
                      </a:r>
                      <a:endParaRPr lang="en-IN" sz="18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800" b="1" i="1">
                          <a:solidFill>
                            <a:schemeClr val="accent1">
                              <a:lumMod val="75000"/>
                            </a:schemeClr>
                          </a:solidFill>
                          <a:effectLst/>
                          <a:latin typeface="Eras Bold ITC" panose="020B0907030504020204" pitchFamily="34" charset="0"/>
                          <a:ea typeface="Times New Roman" panose="02020603050405020304" pitchFamily="18" charset="0"/>
                        </a:rPr>
                        <a:t>4 May 2021</a:t>
                      </a:r>
                      <a:endParaRPr lang="en-IN" sz="18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072946850"/>
                  </a:ext>
                </a:extLst>
              </a:tr>
              <a:tr h="576953">
                <a:tc>
                  <a:txBody>
                    <a:bodyPr/>
                    <a:lstStyle/>
                    <a:p>
                      <a:pPr algn="ctr">
                        <a:lnSpc>
                          <a:spcPct val="107000"/>
                        </a:lnSpc>
                        <a:spcAft>
                          <a:spcPts val="800"/>
                        </a:spcAft>
                      </a:pPr>
                      <a:r>
                        <a:rPr lang="en-US" sz="1800" b="1" i="1">
                          <a:solidFill>
                            <a:schemeClr val="accent1">
                              <a:lumMod val="75000"/>
                            </a:schemeClr>
                          </a:solidFill>
                          <a:effectLst/>
                          <a:latin typeface="Eras Bold ITC" panose="020B0907030504020204" pitchFamily="34" charset="0"/>
                          <a:ea typeface="Times New Roman" panose="02020603050405020304" pitchFamily="18" charset="0"/>
                        </a:rPr>
                        <a:t>About Us</a:t>
                      </a:r>
                      <a:endParaRPr lang="en-IN" sz="18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800" b="1" i="1">
                          <a:solidFill>
                            <a:schemeClr val="accent1">
                              <a:lumMod val="75000"/>
                            </a:schemeClr>
                          </a:solidFill>
                          <a:effectLst/>
                          <a:latin typeface="Eras Bold ITC" panose="020B0907030504020204" pitchFamily="34" charset="0"/>
                          <a:ea typeface="Times New Roman" panose="02020603050405020304" pitchFamily="18" charset="0"/>
                        </a:rPr>
                        <a:t>28 April 2021</a:t>
                      </a:r>
                      <a:endParaRPr lang="en-IN" sz="18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278782391"/>
                  </a:ext>
                </a:extLst>
              </a:tr>
              <a:tr h="576953">
                <a:tc>
                  <a:txBody>
                    <a:bodyPr/>
                    <a:lstStyle/>
                    <a:p>
                      <a:pPr algn="ctr">
                        <a:lnSpc>
                          <a:spcPct val="107000"/>
                        </a:lnSpc>
                        <a:spcAft>
                          <a:spcPts val="800"/>
                        </a:spcAft>
                      </a:pPr>
                      <a:r>
                        <a:rPr lang="en-US" sz="1800" b="1" i="1">
                          <a:solidFill>
                            <a:schemeClr val="accent1">
                              <a:lumMod val="75000"/>
                            </a:schemeClr>
                          </a:solidFill>
                          <a:effectLst/>
                          <a:latin typeface="Eras Bold ITC" panose="020B0907030504020204" pitchFamily="34" charset="0"/>
                          <a:ea typeface="Times New Roman" panose="02020603050405020304" pitchFamily="18" charset="0"/>
                        </a:rPr>
                        <a:t>Parliament Matters</a:t>
                      </a:r>
                      <a:endParaRPr lang="en-IN" sz="18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800" b="1" i="1">
                          <a:solidFill>
                            <a:schemeClr val="accent1">
                              <a:lumMod val="75000"/>
                            </a:schemeClr>
                          </a:solidFill>
                          <a:effectLst/>
                          <a:latin typeface="Eras Bold ITC" panose="020B0907030504020204" pitchFamily="34" charset="0"/>
                          <a:ea typeface="Times New Roman" panose="02020603050405020304" pitchFamily="18" charset="0"/>
                        </a:rPr>
                        <a:t>12 April 2021</a:t>
                      </a:r>
                      <a:endParaRPr lang="en-IN" sz="18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794812258"/>
                  </a:ext>
                </a:extLst>
              </a:tr>
              <a:tr h="576953">
                <a:tc>
                  <a:txBody>
                    <a:bodyPr/>
                    <a:lstStyle/>
                    <a:p>
                      <a:pPr algn="ctr">
                        <a:lnSpc>
                          <a:spcPct val="107000"/>
                        </a:lnSpc>
                        <a:spcAft>
                          <a:spcPts val="800"/>
                        </a:spcAft>
                      </a:pPr>
                      <a:r>
                        <a:rPr lang="en-US" sz="1800" b="1" i="1" dirty="0">
                          <a:solidFill>
                            <a:schemeClr val="accent1">
                              <a:lumMod val="75000"/>
                            </a:schemeClr>
                          </a:solidFill>
                          <a:effectLst/>
                          <a:latin typeface="Eras Bold ITC" panose="020B0907030504020204" pitchFamily="34" charset="0"/>
                          <a:ea typeface="Times New Roman" panose="02020603050405020304" pitchFamily="18" charset="0"/>
                        </a:rPr>
                        <a:t>Annual Reports</a:t>
                      </a:r>
                      <a:endParaRPr lang="en-IN" sz="1800" b="1" i="1" dirty="0">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US" sz="1800" b="1" i="1" dirty="0">
                          <a:solidFill>
                            <a:schemeClr val="accent1">
                              <a:lumMod val="75000"/>
                            </a:schemeClr>
                          </a:solidFill>
                          <a:effectLst/>
                          <a:latin typeface="Eras Bold ITC" panose="020B0907030504020204" pitchFamily="34" charset="0"/>
                          <a:ea typeface="Times New Roman" panose="02020603050405020304" pitchFamily="18" charset="0"/>
                        </a:rPr>
                        <a:t>5 April 2021</a:t>
                      </a:r>
                      <a:endParaRPr lang="en-IN" sz="1800" b="1" i="1" dirty="0">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94229939"/>
                  </a:ext>
                </a:extLst>
              </a:tr>
              <a:tr h="576953">
                <a:tc>
                  <a:txBody>
                    <a:bodyPr/>
                    <a:lstStyle/>
                    <a:p>
                      <a:r>
                        <a:rPr lang="en-US" sz="1800" b="1" i="1" dirty="0">
                          <a:solidFill>
                            <a:schemeClr val="accent1">
                              <a:lumMod val="75000"/>
                            </a:schemeClr>
                          </a:solidFill>
                          <a:latin typeface="Eras Bold ITC" panose="020B0907030504020204" pitchFamily="34" charset="0"/>
                        </a:rPr>
                        <a:t>                 Sign-Up page</a:t>
                      </a:r>
                      <a:endParaRPr lang="en-IN" sz="1800" b="1" i="1" dirty="0">
                        <a:solidFill>
                          <a:schemeClr val="accent1">
                            <a:lumMod val="75000"/>
                          </a:schemeClr>
                        </a:solidFill>
                        <a:latin typeface="Eras Bold ITC" panose="020B0907030504020204" pitchFamily="34" charset="0"/>
                      </a:endParaRPr>
                    </a:p>
                  </a:txBody>
                  <a:tcPr/>
                </a:tc>
                <a:tc>
                  <a:txBody>
                    <a:bodyPr/>
                    <a:lstStyle/>
                    <a:p>
                      <a:r>
                        <a:rPr lang="en-US" sz="1800" b="1" i="1" dirty="0">
                          <a:solidFill>
                            <a:schemeClr val="accent1">
                              <a:lumMod val="75000"/>
                            </a:schemeClr>
                          </a:solidFill>
                          <a:latin typeface="Eras Bold ITC" panose="020B0907030504020204" pitchFamily="34" charset="0"/>
                        </a:rPr>
                        <a:t>                    16 April 2021</a:t>
                      </a:r>
                      <a:endParaRPr lang="en-IN" sz="1800" b="1" i="1" dirty="0">
                        <a:solidFill>
                          <a:schemeClr val="accent1">
                            <a:lumMod val="75000"/>
                          </a:schemeClr>
                        </a:solidFill>
                        <a:latin typeface="Eras Bold ITC" panose="020B0907030504020204" pitchFamily="34" charset="0"/>
                      </a:endParaRPr>
                    </a:p>
                  </a:txBody>
                  <a:tcPr/>
                </a:tc>
                <a:extLst>
                  <a:ext uri="{0D108BD9-81ED-4DB2-BD59-A6C34878D82A}">
                    <a16:rowId xmlns:a16="http://schemas.microsoft.com/office/drawing/2014/main" val="3362298194"/>
                  </a:ext>
                </a:extLst>
              </a:tr>
            </a:tbl>
          </a:graphicData>
        </a:graphic>
      </p:graphicFrame>
    </p:spTree>
    <p:extLst>
      <p:ext uri="{BB962C8B-B14F-4D97-AF65-F5344CB8AC3E}">
        <p14:creationId xmlns:p14="http://schemas.microsoft.com/office/powerpoint/2010/main" val="3298737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6632C-F17B-4925-8035-83DC7B94B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graphicFrame>
        <p:nvGraphicFramePr>
          <p:cNvPr id="9" name="Diagram 8">
            <a:extLst>
              <a:ext uri="{FF2B5EF4-FFF2-40B4-BE49-F238E27FC236}">
                <a16:creationId xmlns:a16="http://schemas.microsoft.com/office/drawing/2014/main" id="{BD5CA199-0587-4665-9F98-CB70E49CEE01}"/>
              </a:ext>
            </a:extLst>
          </p:cNvPr>
          <p:cNvGraphicFramePr/>
          <p:nvPr>
            <p:extLst>
              <p:ext uri="{D42A27DB-BD31-4B8C-83A1-F6EECF244321}">
                <p14:modId xmlns:p14="http://schemas.microsoft.com/office/powerpoint/2010/main" val="1910267506"/>
              </p:ext>
            </p:extLst>
          </p:nvPr>
        </p:nvGraphicFramePr>
        <p:xfrm>
          <a:off x="1207366" y="962685"/>
          <a:ext cx="3222583" cy="2641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47015DD9-DA86-45A1-8557-2D2B1F5EAA08}"/>
              </a:ext>
            </a:extLst>
          </p:cNvPr>
          <p:cNvSpPr/>
          <p:nvPr/>
        </p:nvSpPr>
        <p:spPr>
          <a:xfrm>
            <a:off x="1707132" y="1695635"/>
            <a:ext cx="7312580" cy="2787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accent1">
                    <a:lumMod val="20000"/>
                    <a:lumOff val="80000"/>
                  </a:schemeClr>
                </a:solidFill>
                <a:effectLst/>
                <a:latin typeface="Eras Bold ITC" panose="020B0907030504020204" pitchFamily="34" charset="0"/>
                <a:ea typeface="Times New Roman" panose="02020603050405020304" pitchFamily="18" charset="0"/>
              </a:rPr>
              <a:t>Future scope of the project</a:t>
            </a:r>
            <a:endParaRPr lang="en-IN" sz="3600" b="1" i="1" dirty="0">
              <a:solidFill>
                <a:schemeClr val="accent1">
                  <a:lumMod val="20000"/>
                  <a:lumOff val="80000"/>
                </a:schemeClr>
              </a:solidFill>
              <a:effectLst/>
              <a:latin typeface="Eras Bold ITC" panose="020B0907030504020204" pitchFamily="34" charset="0"/>
              <a:ea typeface="Calibri" panose="020F0502020204030204" pitchFamily="34" charset="0"/>
            </a:endParaRPr>
          </a:p>
          <a:p>
            <a:pPr algn="ctr"/>
            <a:endParaRPr lang="en-US" sz="3200" b="1" i="1" dirty="0">
              <a:solidFill>
                <a:schemeClr val="accent1">
                  <a:lumMod val="60000"/>
                  <a:lumOff val="40000"/>
                </a:schemeClr>
              </a:solidFill>
              <a:latin typeface="Eras Bold ITC" panose="020B0907030504020204" pitchFamily="34" charset="0"/>
            </a:endParaRPr>
          </a:p>
        </p:txBody>
      </p:sp>
    </p:spTree>
    <p:extLst>
      <p:ext uri="{BB962C8B-B14F-4D97-AF65-F5344CB8AC3E}">
        <p14:creationId xmlns:p14="http://schemas.microsoft.com/office/powerpoint/2010/main" val="318143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A717772-A17C-4F3D-BD38-A261ECC77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38" name="Rectangle 37">
            <a:extLst>
              <a:ext uri="{FF2B5EF4-FFF2-40B4-BE49-F238E27FC236}">
                <a16:creationId xmlns:a16="http://schemas.microsoft.com/office/drawing/2014/main" id="{7FB6615B-1F84-4036-95B7-22E9E96B2274}"/>
              </a:ext>
            </a:extLst>
          </p:cNvPr>
          <p:cNvSpPr/>
          <p:nvPr/>
        </p:nvSpPr>
        <p:spPr>
          <a:xfrm>
            <a:off x="446504" y="270926"/>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sp>
        <p:nvSpPr>
          <p:cNvPr id="39" name="TextBox 38">
            <a:extLst>
              <a:ext uri="{FF2B5EF4-FFF2-40B4-BE49-F238E27FC236}">
                <a16:creationId xmlns:a16="http://schemas.microsoft.com/office/drawing/2014/main" id="{5BA413E9-8BF5-4537-8B44-BDBF1DF1AF6F}"/>
              </a:ext>
            </a:extLst>
          </p:cNvPr>
          <p:cNvSpPr txBox="1"/>
          <p:nvPr/>
        </p:nvSpPr>
        <p:spPr>
          <a:xfrm>
            <a:off x="780325" y="993219"/>
            <a:ext cx="8535879" cy="3462230"/>
          </a:xfrm>
          <a:prstGeom prst="rect">
            <a:avLst/>
          </a:prstGeom>
          <a:noFill/>
        </p:spPr>
        <p:txBody>
          <a:bodyPr wrap="square">
            <a:spAutoFit/>
          </a:bodyPr>
          <a:lstStyle/>
          <a:p>
            <a:pPr>
              <a:lnSpc>
                <a:spcPct val="115000"/>
              </a:lnSpc>
              <a:spcAft>
                <a:spcPts val="800"/>
              </a:spcAft>
            </a:pPr>
            <a:r>
              <a:rPr lang="en-US" sz="2000" b="1" i="1" dirty="0">
                <a:solidFill>
                  <a:schemeClr val="accent1">
                    <a:lumMod val="20000"/>
                    <a:lumOff val="80000"/>
                  </a:schemeClr>
                </a:solidFill>
                <a:effectLst/>
                <a:latin typeface="Calibri" panose="020F0502020204030204" pitchFamily="34" charset="0"/>
                <a:cs typeface="Calibri" panose="020F0502020204030204" pitchFamily="34" charset="0"/>
              </a:rPr>
              <a:t>Our proposed website can help the government to develop an interactive user-friendly platform so that the matters of public interests related to the MOD could be easily accessed in order to bring more transparency in our system.</a:t>
            </a:r>
            <a:endParaRPr lang="en-IN" sz="2000" b="1" i="1" dirty="0">
              <a:solidFill>
                <a:schemeClr val="accent1">
                  <a:lumMod val="20000"/>
                  <a:lumOff val="80000"/>
                </a:schemeClr>
              </a:solidFill>
              <a:effectLst/>
              <a:latin typeface="Calibri" panose="020F0502020204030204" pitchFamily="34" charset="0"/>
              <a:cs typeface="Calibri" panose="020F0502020204030204" pitchFamily="34" charset="0"/>
            </a:endParaRPr>
          </a:p>
          <a:p>
            <a:pPr>
              <a:lnSpc>
                <a:spcPct val="115000"/>
              </a:lnSpc>
              <a:spcAft>
                <a:spcPts val="800"/>
              </a:spcAft>
            </a:pPr>
            <a:r>
              <a:rPr lang="en-US" sz="2000" b="1" i="1" dirty="0">
                <a:solidFill>
                  <a:schemeClr val="accent1">
                    <a:lumMod val="20000"/>
                    <a:lumOff val="80000"/>
                  </a:schemeClr>
                </a:solidFill>
                <a:effectLst/>
                <a:latin typeface="Calibri" panose="020F0502020204030204" pitchFamily="34" charset="0"/>
                <a:cs typeface="Calibri" panose="020F0502020204030204" pitchFamily="34" charset="0"/>
              </a:rPr>
              <a:t>Our project also aims to develop an interactive and informative interface to help the citizens explore more about their armed forces and thus can take pride in their valour.</a:t>
            </a:r>
            <a:endParaRPr lang="en-IN" sz="2000" b="1" i="1" dirty="0">
              <a:solidFill>
                <a:schemeClr val="accent1">
                  <a:lumMod val="20000"/>
                  <a:lumOff val="80000"/>
                </a:schemeClr>
              </a:solidFill>
              <a:effectLst/>
              <a:latin typeface="Calibri" panose="020F0502020204030204" pitchFamily="34" charset="0"/>
              <a:cs typeface="Calibri" panose="020F0502020204030204" pitchFamily="34" charset="0"/>
            </a:endParaRPr>
          </a:p>
          <a:p>
            <a:pPr>
              <a:lnSpc>
                <a:spcPct val="115000"/>
              </a:lnSpc>
              <a:spcAft>
                <a:spcPts val="800"/>
              </a:spcAft>
            </a:pPr>
            <a:r>
              <a:rPr lang="en-US" sz="2000" b="1" i="1" dirty="0">
                <a:solidFill>
                  <a:schemeClr val="accent1">
                    <a:lumMod val="20000"/>
                    <a:lumOff val="80000"/>
                  </a:schemeClr>
                </a:solidFill>
                <a:effectLst/>
                <a:latin typeface="Calibri" panose="020F0502020204030204" pitchFamily="34" charset="0"/>
                <a:cs typeface="Calibri" panose="020F0502020204030204" pitchFamily="34" charset="0"/>
              </a:rPr>
              <a:t>Our project also aims to facilitate and simplify the e tendering process in order to bring more transparency and also to help the dream of a digital and efficient India come true. </a:t>
            </a:r>
            <a:endParaRPr lang="en-IN" sz="2000" b="1" i="1" dirty="0">
              <a:solidFill>
                <a:schemeClr val="accent1">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470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710B6C-BCCD-4E1B-A72C-5C7E1D4D0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pic>
        <p:nvPicPr>
          <p:cNvPr id="12" name="Picture 11">
            <a:extLst>
              <a:ext uri="{FF2B5EF4-FFF2-40B4-BE49-F238E27FC236}">
                <a16:creationId xmlns:a16="http://schemas.microsoft.com/office/drawing/2014/main" id="{45614444-6827-4A82-A209-54943129F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948"/>
            <a:ext cx="6570216" cy="3449364"/>
          </a:xfrm>
          <a:prstGeom prst="rect">
            <a:avLst/>
          </a:prstGeom>
        </p:spPr>
      </p:pic>
      <p:sp>
        <p:nvSpPr>
          <p:cNvPr id="13" name="Rectangle 12">
            <a:extLst>
              <a:ext uri="{FF2B5EF4-FFF2-40B4-BE49-F238E27FC236}">
                <a16:creationId xmlns:a16="http://schemas.microsoft.com/office/drawing/2014/main" id="{CBE0BD61-DA77-48EE-8C05-0CB82986C239}"/>
              </a:ext>
            </a:extLst>
          </p:cNvPr>
          <p:cNvSpPr/>
          <p:nvPr/>
        </p:nvSpPr>
        <p:spPr>
          <a:xfrm>
            <a:off x="2568266" y="3950743"/>
            <a:ext cx="7312580" cy="18286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75000"/>
                  </a:schemeClr>
                </a:solidFill>
                <a:latin typeface="Eras Bold ITC" panose="020B0907030504020204" pitchFamily="34" charset="0"/>
              </a:rPr>
              <a:t>Project Title –</a:t>
            </a:r>
          </a:p>
          <a:p>
            <a:pPr algn="ctr"/>
            <a:r>
              <a:rPr lang="en-US" sz="2800" dirty="0">
                <a:solidFill>
                  <a:schemeClr val="accent1">
                    <a:lumMod val="40000"/>
                    <a:lumOff val="60000"/>
                  </a:schemeClr>
                </a:solidFill>
                <a:effectLst/>
                <a:latin typeface="Eras Bold ITC" panose="020B0907030504020204" pitchFamily="34" charset="0"/>
                <a:ea typeface="Calibri" panose="020F0502020204030204" pitchFamily="34" charset="0"/>
              </a:rPr>
              <a:t>Website for Ministry of Defense</a:t>
            </a:r>
            <a:endParaRPr lang="en-US" sz="2800" dirty="0">
              <a:solidFill>
                <a:schemeClr val="accent1">
                  <a:lumMod val="40000"/>
                  <a:lumOff val="60000"/>
                </a:schemeClr>
              </a:solidFill>
              <a:latin typeface="Eras Bold ITC" panose="020B0907030504020204" pitchFamily="34" charset="0"/>
            </a:endParaRPr>
          </a:p>
        </p:txBody>
      </p:sp>
    </p:spTree>
    <p:extLst>
      <p:ext uri="{BB962C8B-B14F-4D97-AF65-F5344CB8AC3E}">
        <p14:creationId xmlns:p14="http://schemas.microsoft.com/office/powerpoint/2010/main" val="2868131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0B8834-91CD-4856-8B27-7F03F0619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10" name="Rectangle 9">
            <a:extLst>
              <a:ext uri="{FF2B5EF4-FFF2-40B4-BE49-F238E27FC236}">
                <a16:creationId xmlns:a16="http://schemas.microsoft.com/office/drawing/2014/main" id="{FD5B1F41-B410-4530-93C5-9E413B1F7CCB}"/>
              </a:ext>
            </a:extLst>
          </p:cNvPr>
          <p:cNvSpPr/>
          <p:nvPr/>
        </p:nvSpPr>
        <p:spPr>
          <a:xfrm>
            <a:off x="1707132" y="1695635"/>
            <a:ext cx="7312580" cy="2787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chemeClr val="accent1">
                    <a:lumMod val="20000"/>
                    <a:lumOff val="80000"/>
                  </a:schemeClr>
                </a:solidFill>
                <a:latin typeface="Eras Bold ITC" panose="020B0907030504020204" pitchFamily="34" charset="0"/>
                <a:ea typeface="Calibri" panose="020F0502020204030204" pitchFamily="34" charset="0"/>
              </a:rPr>
              <a:t>Document History</a:t>
            </a:r>
          </a:p>
          <a:p>
            <a:pPr algn="ctr"/>
            <a:endParaRPr lang="en-US" sz="3200" b="1" i="1" dirty="0">
              <a:solidFill>
                <a:schemeClr val="accent1">
                  <a:lumMod val="60000"/>
                  <a:lumOff val="40000"/>
                </a:schemeClr>
              </a:solidFill>
              <a:latin typeface="Eras Bold ITC" panose="020B0907030504020204" pitchFamily="34" charset="0"/>
            </a:endParaRPr>
          </a:p>
        </p:txBody>
      </p:sp>
    </p:spTree>
    <p:extLst>
      <p:ext uri="{BB962C8B-B14F-4D97-AF65-F5344CB8AC3E}">
        <p14:creationId xmlns:p14="http://schemas.microsoft.com/office/powerpoint/2010/main" val="413255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844E4C-567F-4776-999E-0E7B85F5D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graphicFrame>
        <p:nvGraphicFramePr>
          <p:cNvPr id="3" name="Table 6">
            <a:extLst>
              <a:ext uri="{FF2B5EF4-FFF2-40B4-BE49-F238E27FC236}">
                <a16:creationId xmlns:a16="http://schemas.microsoft.com/office/drawing/2014/main" id="{6C1E0F08-8184-49B4-85A7-140138A72F70}"/>
              </a:ext>
            </a:extLst>
          </p:cNvPr>
          <p:cNvGraphicFramePr>
            <a:graphicFrameLocks noGrp="1"/>
          </p:cNvGraphicFramePr>
          <p:nvPr>
            <p:extLst>
              <p:ext uri="{D42A27DB-BD31-4B8C-83A1-F6EECF244321}">
                <p14:modId xmlns:p14="http://schemas.microsoft.com/office/powerpoint/2010/main" val="613861822"/>
              </p:ext>
            </p:extLst>
          </p:nvPr>
        </p:nvGraphicFramePr>
        <p:xfrm>
          <a:off x="1011069" y="1323347"/>
          <a:ext cx="8337118" cy="2967542"/>
        </p:xfrm>
        <a:graphic>
          <a:graphicData uri="http://schemas.openxmlformats.org/drawingml/2006/table">
            <a:tbl>
              <a:tblPr firstRow="1" bandRow="1">
                <a:tableStyleId>{5C22544A-7EE6-4342-B048-85BDC9FD1C3A}</a:tableStyleId>
              </a:tblPr>
              <a:tblGrid>
                <a:gridCol w="4168559">
                  <a:extLst>
                    <a:ext uri="{9D8B030D-6E8A-4147-A177-3AD203B41FA5}">
                      <a16:colId xmlns:a16="http://schemas.microsoft.com/office/drawing/2014/main" val="952672644"/>
                    </a:ext>
                  </a:extLst>
                </a:gridCol>
                <a:gridCol w="4168559">
                  <a:extLst>
                    <a:ext uri="{9D8B030D-6E8A-4147-A177-3AD203B41FA5}">
                      <a16:colId xmlns:a16="http://schemas.microsoft.com/office/drawing/2014/main" val="3161396967"/>
                    </a:ext>
                  </a:extLst>
                </a:gridCol>
              </a:tblGrid>
              <a:tr h="855024">
                <a:tc>
                  <a:txBody>
                    <a:bodyPr/>
                    <a:lstStyle/>
                    <a:p>
                      <a:pPr>
                        <a:lnSpc>
                          <a:spcPct val="107000"/>
                        </a:lnSpc>
                        <a:spcAft>
                          <a:spcPts val="800"/>
                        </a:spcAft>
                      </a:pPr>
                      <a:r>
                        <a:rPr lang="en-US" sz="2200" b="1" i="1" dirty="0">
                          <a:solidFill>
                            <a:schemeClr val="accent1">
                              <a:lumMod val="20000"/>
                              <a:lumOff val="80000"/>
                            </a:schemeClr>
                          </a:solidFill>
                          <a:effectLst/>
                          <a:latin typeface="Eras Bold ITC" panose="020B0907030504020204" pitchFamily="34" charset="0"/>
                          <a:ea typeface="Times New Roman" panose="02020603050405020304" pitchFamily="18" charset="0"/>
                        </a:rPr>
                        <a:t>Created By</a:t>
                      </a:r>
                      <a:endParaRPr lang="en-IN" sz="2200" b="1" i="1" dirty="0">
                        <a:solidFill>
                          <a:schemeClr val="accent1">
                            <a:lumMod val="20000"/>
                            <a:lumOff val="80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2200" b="1" i="1">
                          <a:solidFill>
                            <a:schemeClr val="accent1">
                              <a:lumMod val="20000"/>
                              <a:lumOff val="80000"/>
                            </a:schemeClr>
                          </a:solidFill>
                          <a:effectLst/>
                          <a:latin typeface="Eras Bold ITC" panose="020B0907030504020204" pitchFamily="34" charset="0"/>
                          <a:ea typeface="Times New Roman" panose="02020603050405020304" pitchFamily="18" charset="0"/>
                        </a:rPr>
                        <a:t>Anuvrat Nijhawan, Dhruv Arora, Arpit Tyagi, Pranjal Tyagi</a:t>
                      </a:r>
                      <a:endParaRPr lang="en-IN" sz="2200" b="1" i="1">
                        <a:solidFill>
                          <a:schemeClr val="accent1">
                            <a:lumMod val="20000"/>
                            <a:lumOff val="80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707910856"/>
                  </a:ext>
                </a:extLst>
              </a:tr>
              <a:tr h="855024">
                <a:tc>
                  <a:txBody>
                    <a:bodyPr/>
                    <a:lstStyle/>
                    <a:p>
                      <a:pPr>
                        <a:lnSpc>
                          <a:spcPct val="107000"/>
                        </a:lnSpc>
                        <a:spcAft>
                          <a:spcPts val="800"/>
                        </a:spcAft>
                      </a:pPr>
                      <a:r>
                        <a:rPr lang="en-US" sz="2200" b="1" i="1">
                          <a:solidFill>
                            <a:schemeClr val="accent1">
                              <a:lumMod val="75000"/>
                            </a:schemeClr>
                          </a:solidFill>
                          <a:effectLst/>
                          <a:latin typeface="Eras Bold ITC" panose="020B0907030504020204" pitchFamily="34" charset="0"/>
                          <a:ea typeface="Times New Roman" panose="02020603050405020304" pitchFamily="18" charset="0"/>
                        </a:rPr>
                        <a:t>Approved By</a:t>
                      </a:r>
                      <a:endParaRPr lang="en-IN" sz="22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2200" b="1" i="1" dirty="0">
                          <a:solidFill>
                            <a:schemeClr val="accent1">
                              <a:lumMod val="75000"/>
                            </a:schemeClr>
                          </a:solidFill>
                          <a:effectLst/>
                          <a:latin typeface="Eras Bold ITC" panose="020B0907030504020204" pitchFamily="34" charset="0"/>
                          <a:ea typeface="Times New Roman" panose="02020603050405020304" pitchFamily="18" charset="0"/>
                        </a:rPr>
                        <a:t>Associated faculty name (</a:t>
                      </a:r>
                      <a:r>
                        <a:rPr lang="en-US" sz="2200" b="1" i="1" dirty="0">
                          <a:solidFill>
                            <a:schemeClr val="accent1">
                              <a:lumMod val="75000"/>
                            </a:schemeClr>
                          </a:solidFill>
                          <a:effectLst/>
                          <a:highlight>
                            <a:srgbClr val="FFFF00"/>
                          </a:highlight>
                          <a:latin typeface="Eras Bold ITC" panose="020B0907030504020204" pitchFamily="34" charset="0"/>
                          <a:ea typeface="Times New Roman" panose="02020603050405020304" pitchFamily="18" charset="0"/>
                        </a:rPr>
                        <a:t>to be approved before the external viva</a:t>
                      </a:r>
                      <a:r>
                        <a:rPr lang="en-US" sz="2200" b="1" i="1" dirty="0">
                          <a:solidFill>
                            <a:schemeClr val="accent1">
                              <a:lumMod val="75000"/>
                            </a:schemeClr>
                          </a:solidFill>
                          <a:effectLst/>
                          <a:latin typeface="Eras Bold ITC" panose="020B0907030504020204" pitchFamily="34" charset="0"/>
                          <a:ea typeface="Times New Roman" panose="02020603050405020304" pitchFamily="18" charset="0"/>
                        </a:rPr>
                        <a:t>)</a:t>
                      </a:r>
                      <a:endParaRPr lang="en-IN" sz="2200" b="1" i="1" dirty="0">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634332766"/>
                  </a:ext>
                </a:extLst>
              </a:tr>
              <a:tr h="855024">
                <a:tc>
                  <a:txBody>
                    <a:bodyPr/>
                    <a:lstStyle/>
                    <a:p>
                      <a:pPr>
                        <a:lnSpc>
                          <a:spcPct val="107000"/>
                        </a:lnSpc>
                        <a:spcAft>
                          <a:spcPts val="800"/>
                        </a:spcAft>
                      </a:pPr>
                      <a:r>
                        <a:rPr lang="en-US" sz="2200" b="1" i="1">
                          <a:solidFill>
                            <a:schemeClr val="accent1">
                              <a:lumMod val="75000"/>
                            </a:schemeClr>
                          </a:solidFill>
                          <a:effectLst/>
                          <a:latin typeface="Eras Bold ITC" panose="020B0907030504020204" pitchFamily="34" charset="0"/>
                          <a:ea typeface="Times New Roman" panose="02020603050405020304" pitchFamily="18" charset="0"/>
                        </a:rPr>
                        <a:t>Month of Creation</a:t>
                      </a:r>
                      <a:endParaRPr lang="en-IN" sz="2200" b="1" i="1">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2200" b="1" i="1" dirty="0">
                          <a:solidFill>
                            <a:schemeClr val="accent1">
                              <a:lumMod val="75000"/>
                            </a:schemeClr>
                          </a:solidFill>
                          <a:effectLst/>
                          <a:latin typeface="Eras Bold ITC" panose="020B0907030504020204" pitchFamily="34" charset="0"/>
                          <a:ea typeface="Times New Roman" panose="02020603050405020304" pitchFamily="18" charset="0"/>
                        </a:rPr>
                        <a:t>May 2021</a:t>
                      </a:r>
                      <a:endParaRPr lang="en-IN" sz="2200" b="1" i="1" dirty="0">
                        <a:solidFill>
                          <a:schemeClr val="accent1">
                            <a:lumMod val="75000"/>
                          </a:schemeClr>
                        </a:solidFill>
                        <a:effectLst/>
                        <a:latin typeface="Eras Bold ITC" panose="020B0907030504020204" pitchFamily="34" charset="0"/>
                        <a:ea typeface="Calibri" panose="020F0502020204030204" pitchFamily="34" charset="0"/>
                      </a:endParaRPr>
                    </a:p>
                  </a:txBody>
                  <a:tcPr marL="68580" marR="68580" marT="0" marB="0"/>
                </a:tc>
                <a:extLst>
                  <a:ext uri="{0D108BD9-81ED-4DB2-BD59-A6C34878D82A}">
                    <a16:rowId xmlns:a16="http://schemas.microsoft.com/office/drawing/2014/main" val="673654528"/>
                  </a:ext>
                </a:extLst>
              </a:tr>
            </a:tbl>
          </a:graphicData>
        </a:graphic>
      </p:graphicFrame>
    </p:spTree>
    <p:extLst>
      <p:ext uri="{BB962C8B-B14F-4D97-AF65-F5344CB8AC3E}">
        <p14:creationId xmlns:p14="http://schemas.microsoft.com/office/powerpoint/2010/main" val="309078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230EF-895A-4C88-9E8D-157E360C0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03" y="794369"/>
            <a:ext cx="10484527" cy="52692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B29F729B-F1DC-4F5B-8C10-15563C97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Tree>
    <p:extLst>
      <p:ext uri="{BB962C8B-B14F-4D97-AF65-F5344CB8AC3E}">
        <p14:creationId xmlns:p14="http://schemas.microsoft.com/office/powerpoint/2010/main" val="1302141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F420DB-C5F7-4786-9029-A8DD61F5E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pic>
        <p:nvPicPr>
          <p:cNvPr id="11" name="Picture 10">
            <a:extLst>
              <a:ext uri="{FF2B5EF4-FFF2-40B4-BE49-F238E27FC236}">
                <a16:creationId xmlns:a16="http://schemas.microsoft.com/office/drawing/2014/main" id="{6123084D-C34A-4E38-9F33-6720D2291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412" y="489180"/>
            <a:ext cx="6034652" cy="3789856"/>
          </a:xfrm>
          <a:prstGeom prst="rect">
            <a:avLst/>
          </a:prstGeom>
        </p:spPr>
      </p:pic>
      <p:sp>
        <p:nvSpPr>
          <p:cNvPr id="13" name="TextBox 12">
            <a:extLst>
              <a:ext uri="{FF2B5EF4-FFF2-40B4-BE49-F238E27FC236}">
                <a16:creationId xmlns:a16="http://schemas.microsoft.com/office/drawing/2014/main" id="{F03E5E3C-88BD-47AD-B42E-1F1C6A90DD1F}"/>
              </a:ext>
            </a:extLst>
          </p:cNvPr>
          <p:cNvSpPr txBox="1"/>
          <p:nvPr/>
        </p:nvSpPr>
        <p:spPr>
          <a:xfrm>
            <a:off x="3135296" y="4746023"/>
            <a:ext cx="5921407" cy="584775"/>
          </a:xfrm>
          <a:prstGeom prst="rect">
            <a:avLst/>
          </a:prstGeom>
          <a:noFill/>
        </p:spPr>
        <p:txBody>
          <a:bodyPr wrap="square" rtlCol="0">
            <a:spAutoFit/>
          </a:bodyPr>
          <a:lstStyle/>
          <a:p>
            <a:r>
              <a:rPr lang="en-IN" sz="3200" b="1" dirty="0">
                <a:solidFill>
                  <a:srgbClr val="FF0000"/>
                </a:solidFill>
                <a:latin typeface="Microsoft JhengHei UI" panose="020B0604030504040204" pitchFamily="34" charset="-120"/>
                <a:ea typeface="Microsoft JhengHei UI" panose="020B0604030504040204" pitchFamily="34" charset="-120"/>
              </a:rPr>
              <a:t>     </a:t>
            </a:r>
            <a:r>
              <a:rPr lang="en-IN" sz="3200" b="1" i="1" dirty="0">
                <a:solidFill>
                  <a:schemeClr val="accent1">
                    <a:lumMod val="40000"/>
                    <a:lumOff val="60000"/>
                  </a:schemeClr>
                </a:solidFill>
                <a:latin typeface="Microsoft JhengHei UI" panose="020B0604030504040204" pitchFamily="34" charset="-120"/>
                <a:ea typeface="Microsoft JhengHei UI" panose="020B0604030504040204" pitchFamily="34" charset="-120"/>
              </a:rPr>
              <a:t>TEAM MEMBERS</a:t>
            </a:r>
          </a:p>
        </p:txBody>
      </p:sp>
    </p:spTree>
    <p:extLst>
      <p:ext uri="{BB962C8B-B14F-4D97-AF65-F5344CB8AC3E}">
        <p14:creationId xmlns:p14="http://schemas.microsoft.com/office/powerpoint/2010/main" val="256115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2B394A-0E1E-492F-BC98-3F4FAE95C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graphicFrame>
        <p:nvGraphicFramePr>
          <p:cNvPr id="4" name="Table 9">
            <a:extLst>
              <a:ext uri="{FF2B5EF4-FFF2-40B4-BE49-F238E27FC236}">
                <a16:creationId xmlns:a16="http://schemas.microsoft.com/office/drawing/2014/main" id="{3885DBCD-F005-496B-9C18-09400731248E}"/>
              </a:ext>
            </a:extLst>
          </p:cNvPr>
          <p:cNvGraphicFramePr>
            <a:graphicFrameLocks noGrp="1"/>
          </p:cNvGraphicFramePr>
          <p:nvPr>
            <p:extLst>
              <p:ext uri="{D42A27DB-BD31-4B8C-83A1-F6EECF244321}">
                <p14:modId xmlns:p14="http://schemas.microsoft.com/office/powerpoint/2010/main" val="2592371569"/>
              </p:ext>
            </p:extLst>
          </p:nvPr>
        </p:nvGraphicFramePr>
        <p:xfrm>
          <a:off x="923278" y="1657905"/>
          <a:ext cx="8499876" cy="3542190"/>
        </p:xfrm>
        <a:graphic>
          <a:graphicData uri="http://schemas.openxmlformats.org/drawingml/2006/table">
            <a:tbl>
              <a:tblPr firstRow="1" bandRow="1">
                <a:tableStyleId>{5C22544A-7EE6-4342-B048-85BDC9FD1C3A}</a:tableStyleId>
              </a:tblPr>
              <a:tblGrid>
                <a:gridCol w="2833292">
                  <a:extLst>
                    <a:ext uri="{9D8B030D-6E8A-4147-A177-3AD203B41FA5}">
                      <a16:colId xmlns:a16="http://schemas.microsoft.com/office/drawing/2014/main" val="3117780738"/>
                    </a:ext>
                  </a:extLst>
                </a:gridCol>
                <a:gridCol w="2833292">
                  <a:extLst>
                    <a:ext uri="{9D8B030D-6E8A-4147-A177-3AD203B41FA5}">
                      <a16:colId xmlns:a16="http://schemas.microsoft.com/office/drawing/2014/main" val="391680837"/>
                    </a:ext>
                  </a:extLst>
                </a:gridCol>
                <a:gridCol w="2833292">
                  <a:extLst>
                    <a:ext uri="{9D8B030D-6E8A-4147-A177-3AD203B41FA5}">
                      <a16:colId xmlns:a16="http://schemas.microsoft.com/office/drawing/2014/main" val="3199155557"/>
                    </a:ext>
                  </a:extLst>
                </a:gridCol>
              </a:tblGrid>
              <a:tr h="708438">
                <a:tc>
                  <a:txBody>
                    <a:bodyPr/>
                    <a:lstStyle/>
                    <a:p>
                      <a:r>
                        <a:rPr lang="en-IN" sz="2000" i="1" dirty="0">
                          <a:solidFill>
                            <a:schemeClr val="accent2">
                              <a:lumMod val="20000"/>
                              <a:lumOff val="80000"/>
                            </a:schemeClr>
                          </a:solidFill>
                          <a:latin typeface="Copperplate Gothic Light" panose="020E0507020206020404" pitchFamily="34" charset="0"/>
                        </a:rPr>
                        <a:t>             Name</a:t>
                      </a:r>
                    </a:p>
                  </a:txBody>
                  <a:tcPr/>
                </a:tc>
                <a:tc>
                  <a:txBody>
                    <a:bodyPr/>
                    <a:lstStyle/>
                    <a:p>
                      <a:r>
                        <a:rPr lang="en-IN" sz="2000" i="1" dirty="0">
                          <a:solidFill>
                            <a:schemeClr val="accent2">
                              <a:lumMod val="20000"/>
                              <a:lumOff val="80000"/>
                            </a:schemeClr>
                          </a:solidFill>
                          <a:latin typeface="Copperplate Gothic Light" panose="020E0507020206020404" pitchFamily="34" charset="0"/>
                        </a:rPr>
                        <a:t>      Roll Number</a:t>
                      </a:r>
                    </a:p>
                  </a:txBody>
                  <a:tcPr/>
                </a:tc>
                <a:tc>
                  <a:txBody>
                    <a:bodyPr/>
                    <a:lstStyle/>
                    <a:p>
                      <a:r>
                        <a:rPr lang="en-IN" sz="2000" i="1" dirty="0">
                          <a:solidFill>
                            <a:schemeClr val="accent2">
                              <a:lumMod val="20000"/>
                              <a:lumOff val="80000"/>
                            </a:schemeClr>
                          </a:solidFill>
                          <a:latin typeface="Copperplate Gothic Light" panose="020E0507020206020404" pitchFamily="34" charset="0"/>
                        </a:rPr>
                        <a:t>     Group</a:t>
                      </a:r>
                    </a:p>
                  </a:txBody>
                  <a:tcPr/>
                </a:tc>
                <a:extLst>
                  <a:ext uri="{0D108BD9-81ED-4DB2-BD59-A6C34878D82A}">
                    <a16:rowId xmlns:a16="http://schemas.microsoft.com/office/drawing/2014/main" val="3880620980"/>
                  </a:ext>
                </a:extLst>
              </a:tr>
              <a:tr h="708438">
                <a:tc>
                  <a:txBody>
                    <a:bodyPr/>
                    <a:lstStyle/>
                    <a:p>
                      <a:r>
                        <a:rPr lang="en-US" sz="1800" b="0" i="1" kern="1200" dirty="0" err="1">
                          <a:solidFill>
                            <a:schemeClr val="accent1">
                              <a:lumMod val="50000"/>
                            </a:schemeClr>
                          </a:solidFill>
                          <a:effectLst/>
                          <a:latin typeface="Eras Bold ITC" panose="020B0907030504020204" pitchFamily="34" charset="0"/>
                          <a:ea typeface="+mn-ea"/>
                          <a:cs typeface="+mn-cs"/>
                        </a:rPr>
                        <a:t>Anuvrat</a:t>
                      </a:r>
                      <a:r>
                        <a:rPr lang="en-US" sz="1800" b="0" i="1" kern="1200" dirty="0">
                          <a:solidFill>
                            <a:schemeClr val="accent1">
                              <a:lumMod val="50000"/>
                            </a:schemeClr>
                          </a:solidFill>
                          <a:effectLst/>
                          <a:latin typeface="Eras Bold ITC" panose="020B0907030504020204" pitchFamily="34" charset="0"/>
                          <a:ea typeface="+mn-ea"/>
                          <a:cs typeface="+mn-cs"/>
                        </a:rPr>
                        <a:t> </a:t>
                      </a:r>
                      <a:r>
                        <a:rPr lang="en-US" sz="1800" b="0" i="1" kern="1200" dirty="0" err="1">
                          <a:solidFill>
                            <a:schemeClr val="accent1">
                              <a:lumMod val="50000"/>
                            </a:schemeClr>
                          </a:solidFill>
                          <a:effectLst/>
                          <a:latin typeface="Eras Bold ITC" panose="020B0907030504020204" pitchFamily="34" charset="0"/>
                          <a:ea typeface="+mn-ea"/>
                          <a:cs typeface="+mn-cs"/>
                        </a:rPr>
                        <a:t>Nijhawan</a:t>
                      </a:r>
                      <a:endParaRPr lang="en-IN" b="0" i="1" dirty="0">
                        <a:solidFill>
                          <a:schemeClr val="accent1">
                            <a:lumMod val="50000"/>
                          </a:schemeClr>
                        </a:solidFill>
                        <a:latin typeface="Eras Bold ITC" panose="020B0907030504020204" pitchFamily="34" charset="0"/>
                      </a:endParaRPr>
                    </a:p>
                  </a:txBody>
                  <a:tcPr/>
                </a:tc>
                <a:tc>
                  <a:txBody>
                    <a:bodyPr/>
                    <a:lstStyle/>
                    <a:p>
                      <a:r>
                        <a:rPr lang="en-US" sz="1800" i="1" kern="1200" dirty="0">
                          <a:solidFill>
                            <a:schemeClr val="accent1">
                              <a:lumMod val="50000"/>
                            </a:schemeClr>
                          </a:solidFill>
                          <a:effectLst/>
                          <a:latin typeface="Eras Bold ITC" panose="020B0907030504020204" pitchFamily="34" charset="0"/>
                          <a:ea typeface="+mn-ea"/>
                          <a:cs typeface="+mn-cs"/>
                        </a:rPr>
                        <a:t>2010993712</a:t>
                      </a:r>
                      <a:endParaRPr lang="en-IN" i="1" dirty="0">
                        <a:solidFill>
                          <a:schemeClr val="accent1">
                            <a:lumMod val="50000"/>
                          </a:schemeClr>
                        </a:solidFill>
                        <a:latin typeface="Eras Bold ITC" panose="020B0907030504020204" pitchFamily="34" charset="0"/>
                      </a:endParaRPr>
                    </a:p>
                  </a:txBody>
                  <a:tcPr/>
                </a:tc>
                <a:tc>
                  <a:txBody>
                    <a:bodyPr/>
                    <a:lstStyle/>
                    <a:p>
                      <a:r>
                        <a:rPr lang="en-IN" i="1" dirty="0">
                          <a:solidFill>
                            <a:schemeClr val="accent1">
                              <a:lumMod val="50000"/>
                            </a:schemeClr>
                          </a:solidFill>
                          <a:latin typeface="Eras Bold ITC" panose="020B0907030504020204" pitchFamily="34" charset="0"/>
                        </a:rPr>
                        <a:t>G35</a:t>
                      </a:r>
                    </a:p>
                  </a:txBody>
                  <a:tcPr/>
                </a:tc>
                <a:extLst>
                  <a:ext uri="{0D108BD9-81ED-4DB2-BD59-A6C34878D82A}">
                    <a16:rowId xmlns:a16="http://schemas.microsoft.com/office/drawing/2014/main" val="1460254794"/>
                  </a:ext>
                </a:extLst>
              </a:tr>
              <a:tr h="708438">
                <a:tc>
                  <a:txBody>
                    <a:bodyPr/>
                    <a:lstStyle/>
                    <a:p>
                      <a:r>
                        <a:rPr lang="en-US" sz="1800" i="1" kern="1200" dirty="0">
                          <a:solidFill>
                            <a:schemeClr val="accent1">
                              <a:lumMod val="50000"/>
                            </a:schemeClr>
                          </a:solidFill>
                          <a:effectLst/>
                          <a:latin typeface="Eras Bold ITC" panose="020B0907030504020204" pitchFamily="34" charset="0"/>
                          <a:ea typeface="+mn-ea"/>
                          <a:cs typeface="+mn-cs"/>
                        </a:rPr>
                        <a:t>Dhruv Arora</a:t>
                      </a:r>
                      <a:endParaRPr lang="en-IN" i="1" dirty="0">
                        <a:solidFill>
                          <a:schemeClr val="accent1">
                            <a:lumMod val="50000"/>
                          </a:schemeClr>
                        </a:solidFill>
                        <a:latin typeface="Eras Bold ITC" panose="020B0907030504020204" pitchFamily="34" charset="0"/>
                      </a:endParaRPr>
                    </a:p>
                  </a:txBody>
                  <a:tcPr/>
                </a:tc>
                <a:tc>
                  <a:txBody>
                    <a:bodyPr/>
                    <a:lstStyle/>
                    <a:p>
                      <a:r>
                        <a:rPr lang="en-US" sz="1800" i="1" kern="1200" dirty="0">
                          <a:solidFill>
                            <a:schemeClr val="accent1">
                              <a:lumMod val="50000"/>
                            </a:schemeClr>
                          </a:solidFill>
                          <a:effectLst/>
                          <a:latin typeface="Eras Bold ITC" panose="020B0907030504020204" pitchFamily="34" charset="0"/>
                          <a:ea typeface="+mn-ea"/>
                          <a:cs typeface="+mn-cs"/>
                        </a:rPr>
                        <a:t>2010993701</a:t>
                      </a:r>
                      <a:endParaRPr lang="en-IN" i="1" dirty="0">
                        <a:solidFill>
                          <a:schemeClr val="accent1">
                            <a:lumMod val="50000"/>
                          </a:schemeClr>
                        </a:solidFill>
                        <a:latin typeface="Eras Bold ITC" panose="020B0907030504020204" pitchFamily="34" charset="0"/>
                      </a:endParaRPr>
                    </a:p>
                  </a:txBody>
                  <a:tcPr/>
                </a:tc>
                <a:tc>
                  <a:txBody>
                    <a:bodyPr/>
                    <a:lstStyle/>
                    <a:p>
                      <a:r>
                        <a:rPr lang="en-IN" i="1" dirty="0">
                          <a:solidFill>
                            <a:schemeClr val="accent1">
                              <a:lumMod val="50000"/>
                            </a:schemeClr>
                          </a:solidFill>
                          <a:latin typeface="Eras Bold ITC" panose="020B0907030504020204" pitchFamily="34" charset="0"/>
                        </a:rPr>
                        <a:t>G35</a:t>
                      </a:r>
                    </a:p>
                  </a:txBody>
                  <a:tcPr/>
                </a:tc>
                <a:extLst>
                  <a:ext uri="{0D108BD9-81ED-4DB2-BD59-A6C34878D82A}">
                    <a16:rowId xmlns:a16="http://schemas.microsoft.com/office/drawing/2014/main" val="2343584812"/>
                  </a:ext>
                </a:extLst>
              </a:tr>
              <a:tr h="708438">
                <a:tc>
                  <a:txBody>
                    <a:bodyPr/>
                    <a:lstStyle/>
                    <a:p>
                      <a:r>
                        <a:rPr lang="en-US" sz="1800" i="1" kern="1200" dirty="0">
                          <a:solidFill>
                            <a:schemeClr val="accent1">
                              <a:lumMod val="50000"/>
                            </a:schemeClr>
                          </a:solidFill>
                          <a:effectLst/>
                          <a:latin typeface="Eras Bold ITC" panose="020B0907030504020204" pitchFamily="34" charset="0"/>
                          <a:ea typeface="+mn-ea"/>
                          <a:cs typeface="+mn-cs"/>
                        </a:rPr>
                        <a:t>Arpit Tyagi</a:t>
                      </a:r>
                      <a:endParaRPr lang="en-IN" i="1" dirty="0">
                        <a:solidFill>
                          <a:schemeClr val="accent1">
                            <a:lumMod val="50000"/>
                          </a:schemeClr>
                        </a:solidFill>
                        <a:latin typeface="Eras Bold ITC" panose="020B0907030504020204" pitchFamily="34" charset="0"/>
                      </a:endParaRPr>
                    </a:p>
                  </a:txBody>
                  <a:tcPr/>
                </a:tc>
                <a:tc>
                  <a:txBody>
                    <a:bodyPr/>
                    <a:lstStyle/>
                    <a:p>
                      <a:r>
                        <a:rPr lang="en-IN" i="1" dirty="0">
                          <a:solidFill>
                            <a:schemeClr val="accent1">
                              <a:lumMod val="50000"/>
                            </a:schemeClr>
                          </a:solidFill>
                          <a:latin typeface="Eras Bold ITC" panose="020B0907030504020204" pitchFamily="34" charset="0"/>
                        </a:rPr>
                        <a:t>2010993698</a:t>
                      </a:r>
                    </a:p>
                  </a:txBody>
                  <a:tcPr/>
                </a:tc>
                <a:tc>
                  <a:txBody>
                    <a:bodyPr/>
                    <a:lstStyle/>
                    <a:p>
                      <a:r>
                        <a:rPr lang="en-IN" i="1" dirty="0">
                          <a:solidFill>
                            <a:schemeClr val="accent1">
                              <a:lumMod val="50000"/>
                            </a:schemeClr>
                          </a:solidFill>
                          <a:latin typeface="Eras Bold ITC" panose="020B0907030504020204" pitchFamily="34" charset="0"/>
                        </a:rPr>
                        <a:t>G35</a:t>
                      </a:r>
                    </a:p>
                  </a:txBody>
                  <a:tcPr/>
                </a:tc>
                <a:extLst>
                  <a:ext uri="{0D108BD9-81ED-4DB2-BD59-A6C34878D82A}">
                    <a16:rowId xmlns:a16="http://schemas.microsoft.com/office/drawing/2014/main" val="2464902248"/>
                  </a:ext>
                </a:extLst>
              </a:tr>
              <a:tr h="708438">
                <a:tc>
                  <a:txBody>
                    <a:bodyPr/>
                    <a:lstStyle/>
                    <a:p>
                      <a:r>
                        <a:rPr lang="en-US" sz="1800" i="1" kern="1200" dirty="0" err="1">
                          <a:solidFill>
                            <a:schemeClr val="accent1">
                              <a:lumMod val="50000"/>
                            </a:schemeClr>
                          </a:solidFill>
                          <a:effectLst/>
                          <a:latin typeface="Eras Bold ITC" panose="020B0907030504020204" pitchFamily="34" charset="0"/>
                          <a:ea typeface="+mn-ea"/>
                          <a:cs typeface="+mn-cs"/>
                        </a:rPr>
                        <a:t>Pranjal</a:t>
                      </a:r>
                      <a:r>
                        <a:rPr lang="en-US" sz="1800" i="1" kern="1200" dirty="0">
                          <a:solidFill>
                            <a:schemeClr val="accent1">
                              <a:lumMod val="50000"/>
                            </a:schemeClr>
                          </a:solidFill>
                          <a:effectLst/>
                          <a:latin typeface="Eras Bold ITC" panose="020B0907030504020204" pitchFamily="34" charset="0"/>
                          <a:ea typeface="+mn-ea"/>
                          <a:cs typeface="+mn-cs"/>
                        </a:rPr>
                        <a:t> Tyagi</a:t>
                      </a:r>
                      <a:endParaRPr lang="en-IN" i="1" dirty="0">
                        <a:solidFill>
                          <a:schemeClr val="accent1">
                            <a:lumMod val="50000"/>
                          </a:schemeClr>
                        </a:solidFill>
                        <a:latin typeface="Eras Bold ITC" panose="020B0907030504020204" pitchFamily="34" charset="0"/>
                      </a:endParaRPr>
                    </a:p>
                  </a:txBody>
                  <a:tcPr/>
                </a:tc>
                <a:tc>
                  <a:txBody>
                    <a:bodyPr/>
                    <a:lstStyle/>
                    <a:p>
                      <a:r>
                        <a:rPr lang="en-US" sz="1800" i="1" kern="1200" dirty="0">
                          <a:solidFill>
                            <a:schemeClr val="accent1">
                              <a:lumMod val="50000"/>
                            </a:schemeClr>
                          </a:solidFill>
                          <a:effectLst/>
                          <a:latin typeface="Eras Bold ITC" panose="020B0907030504020204" pitchFamily="34" charset="0"/>
                          <a:ea typeface="+mn-ea"/>
                          <a:cs typeface="+mn-cs"/>
                        </a:rPr>
                        <a:t>2010993727</a:t>
                      </a:r>
                      <a:endParaRPr lang="en-IN" i="1" dirty="0">
                        <a:solidFill>
                          <a:schemeClr val="accent1">
                            <a:lumMod val="50000"/>
                          </a:schemeClr>
                        </a:solidFill>
                        <a:latin typeface="Eras Bold ITC" panose="020B0907030504020204" pitchFamily="34" charset="0"/>
                      </a:endParaRPr>
                    </a:p>
                  </a:txBody>
                  <a:tcPr/>
                </a:tc>
                <a:tc>
                  <a:txBody>
                    <a:bodyPr/>
                    <a:lstStyle/>
                    <a:p>
                      <a:r>
                        <a:rPr lang="en-IN" i="1" dirty="0">
                          <a:solidFill>
                            <a:schemeClr val="accent1">
                              <a:lumMod val="50000"/>
                            </a:schemeClr>
                          </a:solidFill>
                          <a:latin typeface="Eras Bold ITC" panose="020B0907030504020204" pitchFamily="34" charset="0"/>
                        </a:rPr>
                        <a:t>G35</a:t>
                      </a:r>
                    </a:p>
                  </a:txBody>
                  <a:tcPr/>
                </a:tc>
                <a:extLst>
                  <a:ext uri="{0D108BD9-81ED-4DB2-BD59-A6C34878D82A}">
                    <a16:rowId xmlns:a16="http://schemas.microsoft.com/office/drawing/2014/main" val="3993062665"/>
                  </a:ext>
                </a:extLst>
              </a:tr>
            </a:tbl>
          </a:graphicData>
        </a:graphic>
      </p:graphicFrame>
    </p:spTree>
    <p:extLst>
      <p:ext uri="{BB962C8B-B14F-4D97-AF65-F5344CB8AC3E}">
        <p14:creationId xmlns:p14="http://schemas.microsoft.com/office/powerpoint/2010/main" val="370405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C948B3-F677-434B-B455-111A93C75400}"/>
              </a:ext>
            </a:extLst>
          </p:cNvPr>
          <p:cNvSpPr txBox="1"/>
          <p:nvPr/>
        </p:nvSpPr>
        <p:spPr>
          <a:xfrm>
            <a:off x="4112209" y="585926"/>
            <a:ext cx="5182711" cy="5308847"/>
          </a:xfrm>
          <a:prstGeom prst="rect">
            <a:avLst/>
          </a:prstGeom>
          <a:noFill/>
        </p:spPr>
        <p:txBody>
          <a:bodyPr wrap="square" rtlCol="0">
            <a:spAutoFit/>
          </a:bodyPr>
          <a:lstStyle/>
          <a:p>
            <a:endParaRPr lang="en-IN" dirty="0"/>
          </a:p>
        </p:txBody>
      </p:sp>
      <p:pic>
        <p:nvPicPr>
          <p:cNvPr id="7" name="Picture 6">
            <a:extLst>
              <a:ext uri="{FF2B5EF4-FFF2-40B4-BE49-F238E27FC236}">
                <a16:creationId xmlns:a16="http://schemas.microsoft.com/office/drawing/2014/main" id="{06F236A1-E38D-48E1-8BBF-0ACF30CE6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9" name="Rectangle 8">
            <a:extLst>
              <a:ext uri="{FF2B5EF4-FFF2-40B4-BE49-F238E27FC236}">
                <a16:creationId xmlns:a16="http://schemas.microsoft.com/office/drawing/2014/main" id="{E511A2A5-502F-4EC5-ABD8-12D0AF805534}"/>
              </a:ext>
            </a:extLst>
          </p:cNvPr>
          <p:cNvSpPr/>
          <p:nvPr/>
        </p:nvSpPr>
        <p:spPr>
          <a:xfrm>
            <a:off x="1707132" y="1695635"/>
            <a:ext cx="7312580" cy="2787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rgbClr val="00B050"/>
                </a:solidFill>
                <a:latin typeface="Eras Bold ITC" panose="020B0907030504020204" pitchFamily="34" charset="0"/>
              </a:rPr>
              <a:t>High Level Approach</a:t>
            </a:r>
          </a:p>
          <a:p>
            <a:pPr algn="ctr"/>
            <a:r>
              <a:rPr lang="en-US" sz="4000" dirty="0">
                <a:solidFill>
                  <a:schemeClr val="accent1">
                    <a:lumMod val="40000"/>
                    <a:lumOff val="60000"/>
                  </a:schemeClr>
                </a:solidFill>
                <a:latin typeface="Eras Bold ITC" panose="020B0907030504020204" pitchFamily="34" charset="0"/>
              </a:rPr>
              <a:t>Followed</a:t>
            </a:r>
            <a:endParaRPr lang="en-US" sz="4000" dirty="0">
              <a:solidFill>
                <a:schemeClr val="accent1">
                  <a:lumMod val="75000"/>
                </a:schemeClr>
              </a:solidFill>
              <a:latin typeface="Eras Bold ITC" panose="020B0907030504020204" pitchFamily="34" charset="0"/>
            </a:endParaRPr>
          </a:p>
        </p:txBody>
      </p:sp>
    </p:spTree>
    <p:extLst>
      <p:ext uri="{BB962C8B-B14F-4D97-AF65-F5344CB8AC3E}">
        <p14:creationId xmlns:p14="http://schemas.microsoft.com/office/powerpoint/2010/main" val="202173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9A5B9-C810-48A6-A3A0-CB1D8E5A5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7" name="Rectangle 6">
            <a:extLst>
              <a:ext uri="{FF2B5EF4-FFF2-40B4-BE49-F238E27FC236}">
                <a16:creationId xmlns:a16="http://schemas.microsoft.com/office/drawing/2014/main" id="{2A844A34-5733-4DBD-97A8-FD91D4999E95}"/>
              </a:ext>
            </a:extLst>
          </p:cNvPr>
          <p:cNvSpPr/>
          <p:nvPr/>
        </p:nvSpPr>
        <p:spPr>
          <a:xfrm>
            <a:off x="331093" y="869090"/>
            <a:ext cx="9203523" cy="5119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r>
              <a:rPr lang="en-US" sz="2000" b="1" i="1" dirty="0">
                <a:solidFill>
                  <a:schemeClr val="accent1">
                    <a:lumMod val="40000"/>
                    <a:lumOff val="60000"/>
                  </a:schemeClr>
                </a:solidFill>
                <a:effectLst/>
                <a:latin typeface="Calibri" panose="020F0502020204030204" pitchFamily="34" charset="0"/>
                <a:ea typeface="Calibri" panose="020F0502020204030204" pitchFamily="34" charset="0"/>
              </a:rPr>
              <a:t>• The project website is having interactive and user-friendly pages which we have created using technologies like Bootstrap, JS to facilitate navigation across the website.</a:t>
            </a: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pic>
        <p:nvPicPr>
          <p:cNvPr id="10" name="Picture 9">
            <a:extLst>
              <a:ext uri="{FF2B5EF4-FFF2-40B4-BE49-F238E27FC236}">
                <a16:creationId xmlns:a16="http://schemas.microsoft.com/office/drawing/2014/main" id="{977C8484-B09D-4809-BB18-17D582C09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541" y="2605049"/>
            <a:ext cx="5542626" cy="3103293"/>
          </a:xfrm>
          <a:prstGeom prst="rect">
            <a:avLst/>
          </a:prstGeom>
        </p:spPr>
      </p:pic>
    </p:spTree>
    <p:extLst>
      <p:ext uri="{BB962C8B-B14F-4D97-AF65-F5344CB8AC3E}">
        <p14:creationId xmlns:p14="http://schemas.microsoft.com/office/powerpoint/2010/main" val="119778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4D1537-CF59-4CF6-A681-3C22D717B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9" name="TextBox 8">
            <a:extLst>
              <a:ext uri="{FF2B5EF4-FFF2-40B4-BE49-F238E27FC236}">
                <a16:creationId xmlns:a16="http://schemas.microsoft.com/office/drawing/2014/main" id="{0BC2BE5F-B038-4C7F-A7ED-22F20E989A02}"/>
              </a:ext>
            </a:extLst>
          </p:cNvPr>
          <p:cNvSpPr txBox="1"/>
          <p:nvPr/>
        </p:nvSpPr>
        <p:spPr>
          <a:xfrm>
            <a:off x="386178" y="925496"/>
            <a:ext cx="9203523" cy="1264642"/>
          </a:xfrm>
          <a:prstGeom prst="rect">
            <a:avLst/>
          </a:prstGeom>
          <a:noFill/>
        </p:spPr>
        <p:txBody>
          <a:bodyPr wrap="square">
            <a:spAutoFit/>
          </a:bodyPr>
          <a:lstStyle/>
          <a:p>
            <a:pPr marL="457200" indent="-228600">
              <a:lnSpc>
                <a:spcPct val="107000"/>
              </a:lnSpc>
              <a:spcAft>
                <a:spcPts val="800"/>
              </a:spcAft>
            </a:pPr>
            <a:r>
              <a:rPr lang="en-US" sz="1800" b="1" i="1" dirty="0">
                <a:solidFill>
                  <a:schemeClr val="accent1">
                    <a:lumMod val="40000"/>
                    <a:lumOff val="60000"/>
                  </a:schemeClr>
                </a:solidFill>
                <a:effectLst/>
                <a:latin typeface="Calibri" panose="020F0502020204030204" pitchFamily="34" charset="0"/>
                <a:ea typeface="Calibri" panose="020F0502020204030204" pitchFamily="34" charset="0"/>
              </a:rPr>
              <a:t>• The home page of our proposed website is an interactive platform which provides access to various portals of </a:t>
            </a:r>
            <a:r>
              <a:rPr lang="en-US" sz="1800" b="1" i="1" dirty="0" err="1">
                <a:solidFill>
                  <a:schemeClr val="accent1">
                    <a:lumMod val="40000"/>
                    <a:lumOff val="60000"/>
                  </a:schemeClr>
                </a:solidFill>
                <a:effectLst/>
                <a:latin typeface="Calibri" panose="020F0502020204030204" pitchFamily="34" charset="0"/>
                <a:ea typeface="Calibri" panose="020F0502020204030204" pitchFamily="34" charset="0"/>
              </a:rPr>
              <a:t>GoI</a:t>
            </a:r>
            <a:r>
              <a:rPr lang="en-US" sz="1800" b="1" i="1" dirty="0">
                <a:solidFill>
                  <a:schemeClr val="accent1">
                    <a:lumMod val="40000"/>
                    <a:lumOff val="60000"/>
                  </a:schemeClr>
                </a:solidFill>
                <a:effectLst/>
                <a:latin typeface="Calibri" panose="020F0502020204030204" pitchFamily="34" charset="0"/>
                <a:ea typeface="Calibri" panose="020F0502020204030204" pitchFamily="34" charset="0"/>
              </a:rPr>
              <a:t> and also the access to the various twitter and information handles of separate commands and branches of our armed forces and other important organizations.</a:t>
            </a:r>
          </a:p>
        </p:txBody>
      </p:sp>
      <p:sp>
        <p:nvSpPr>
          <p:cNvPr id="10" name="Rectangle 9">
            <a:extLst>
              <a:ext uri="{FF2B5EF4-FFF2-40B4-BE49-F238E27FC236}">
                <a16:creationId xmlns:a16="http://schemas.microsoft.com/office/drawing/2014/main" id="{CEA32A10-A02E-4204-8BAD-75606F9E622F}"/>
              </a:ext>
            </a:extLst>
          </p:cNvPr>
          <p:cNvSpPr/>
          <p:nvPr/>
        </p:nvSpPr>
        <p:spPr>
          <a:xfrm>
            <a:off x="482014" y="744802"/>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pic>
        <p:nvPicPr>
          <p:cNvPr id="12" name="Picture 11">
            <a:extLst>
              <a:ext uri="{FF2B5EF4-FFF2-40B4-BE49-F238E27FC236}">
                <a16:creationId xmlns:a16="http://schemas.microsoft.com/office/drawing/2014/main" id="{8A0C3EA6-B7CD-4335-B0E3-85213E79D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395" y="2544002"/>
            <a:ext cx="6525087" cy="3197905"/>
          </a:xfrm>
          <a:prstGeom prst="rect">
            <a:avLst/>
          </a:prstGeom>
        </p:spPr>
      </p:pic>
    </p:spTree>
    <p:extLst>
      <p:ext uri="{BB962C8B-B14F-4D97-AF65-F5344CB8AC3E}">
        <p14:creationId xmlns:p14="http://schemas.microsoft.com/office/powerpoint/2010/main" val="161004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F089D-B0CD-4023-9E43-2C54D699D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8" name="Rectangle 7">
            <a:extLst>
              <a:ext uri="{FF2B5EF4-FFF2-40B4-BE49-F238E27FC236}">
                <a16:creationId xmlns:a16="http://schemas.microsoft.com/office/drawing/2014/main" id="{6C16F204-52B6-46AC-BB7F-84242B400EAD}"/>
              </a:ext>
            </a:extLst>
          </p:cNvPr>
          <p:cNvSpPr/>
          <p:nvPr/>
        </p:nvSpPr>
        <p:spPr>
          <a:xfrm>
            <a:off x="482014" y="744802"/>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sp>
        <p:nvSpPr>
          <p:cNvPr id="9" name="TextBox 8">
            <a:extLst>
              <a:ext uri="{FF2B5EF4-FFF2-40B4-BE49-F238E27FC236}">
                <a16:creationId xmlns:a16="http://schemas.microsoft.com/office/drawing/2014/main" id="{CC58E2BD-161C-474F-8A72-2DA9720CD926}"/>
              </a:ext>
            </a:extLst>
          </p:cNvPr>
          <p:cNvSpPr txBox="1"/>
          <p:nvPr/>
        </p:nvSpPr>
        <p:spPr>
          <a:xfrm>
            <a:off x="306279" y="854687"/>
            <a:ext cx="9299359" cy="671915"/>
          </a:xfrm>
          <a:prstGeom prst="rect">
            <a:avLst/>
          </a:prstGeom>
          <a:noFill/>
        </p:spPr>
        <p:txBody>
          <a:bodyPr wrap="square">
            <a:spAutoFit/>
          </a:bodyPr>
          <a:lstStyle/>
          <a:p>
            <a:pPr marL="457200" indent="-228600">
              <a:lnSpc>
                <a:spcPct val="107000"/>
              </a:lnSpc>
              <a:spcAft>
                <a:spcPts val="800"/>
              </a:spcAft>
            </a:pPr>
            <a:r>
              <a:rPr lang="en-US" sz="1800" b="1" i="1" dirty="0">
                <a:solidFill>
                  <a:schemeClr val="accent1">
                    <a:lumMod val="40000"/>
                    <a:lumOff val="60000"/>
                  </a:schemeClr>
                </a:solidFill>
                <a:effectLst/>
                <a:latin typeface="Calibri" panose="020F0502020204030204" pitchFamily="34" charset="0"/>
                <a:ea typeface="Calibri" panose="020F0502020204030204" pitchFamily="34" charset="0"/>
              </a:rPr>
              <a:t>• Our proposed website also provides direct access to many of the government portals which the user may seek for various RTI related wok as to make the system more efficient.   </a:t>
            </a:r>
            <a:endParaRPr lang="en-IN" sz="1800" b="1" i="1" dirty="0">
              <a:solidFill>
                <a:schemeClr val="accent1">
                  <a:lumMod val="40000"/>
                  <a:lumOff val="60000"/>
                </a:schemeClr>
              </a:solidFill>
              <a:effectLst/>
              <a:latin typeface="Calibri" panose="020F0502020204030204" pitchFamily="34" charset="0"/>
              <a:ea typeface="Calibri" panose="020F0502020204030204" pitchFamily="34" charset="0"/>
            </a:endParaRPr>
          </a:p>
        </p:txBody>
      </p:sp>
      <p:pic>
        <p:nvPicPr>
          <p:cNvPr id="13" name="Picture 12">
            <a:extLst>
              <a:ext uri="{FF2B5EF4-FFF2-40B4-BE49-F238E27FC236}">
                <a16:creationId xmlns:a16="http://schemas.microsoft.com/office/drawing/2014/main" id="{A7884B73-8EE6-4D70-9837-274121547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246" y="2072780"/>
            <a:ext cx="8611058" cy="1624026"/>
          </a:xfrm>
          <a:prstGeom prst="rect">
            <a:avLst/>
          </a:prstGeom>
        </p:spPr>
      </p:pic>
      <p:sp>
        <p:nvSpPr>
          <p:cNvPr id="15" name="TextBox 14">
            <a:extLst>
              <a:ext uri="{FF2B5EF4-FFF2-40B4-BE49-F238E27FC236}">
                <a16:creationId xmlns:a16="http://schemas.microsoft.com/office/drawing/2014/main" id="{6875AA02-9F92-4822-9BBB-AA5308317DBB}"/>
              </a:ext>
            </a:extLst>
          </p:cNvPr>
          <p:cNvSpPr txBox="1"/>
          <p:nvPr/>
        </p:nvSpPr>
        <p:spPr>
          <a:xfrm>
            <a:off x="714651" y="4242985"/>
            <a:ext cx="8319546" cy="671915"/>
          </a:xfrm>
          <a:prstGeom prst="rect">
            <a:avLst/>
          </a:prstGeom>
          <a:noFill/>
        </p:spPr>
        <p:txBody>
          <a:bodyPr wrap="square">
            <a:spAutoFit/>
          </a:bodyPr>
          <a:lstStyle/>
          <a:p>
            <a:pPr marL="457200" indent="-228600">
              <a:lnSpc>
                <a:spcPct val="107000"/>
              </a:lnSpc>
              <a:spcAft>
                <a:spcPts val="800"/>
              </a:spcAft>
            </a:pPr>
            <a:r>
              <a:rPr lang="en-US" sz="1800" b="1" i="1" dirty="0">
                <a:solidFill>
                  <a:schemeClr val="accent1">
                    <a:lumMod val="40000"/>
                    <a:lumOff val="60000"/>
                  </a:schemeClr>
                </a:solidFill>
                <a:effectLst/>
                <a:latin typeface="Calibri" panose="020F0502020204030204" pitchFamily="34" charset="0"/>
                <a:ea typeface="Calibri" panose="020F0502020204030204" pitchFamily="34" charset="0"/>
              </a:rPr>
              <a:t>• Our website also provides a single point reach to Government of India’s Defense e-Procurement portal to facilitate the e-Tendering processes.</a:t>
            </a:r>
            <a:endParaRPr lang="en-IN" sz="1800" b="1" i="1" dirty="0">
              <a:solidFill>
                <a:schemeClr val="accent1">
                  <a:lumMod val="40000"/>
                  <a:lumOff val="60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3210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4F3F44-991E-4602-B135-88EBE993D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14" y="26948"/>
            <a:ext cx="2065685" cy="558978"/>
          </a:xfrm>
          <a:prstGeom prst="rect">
            <a:avLst/>
          </a:prstGeom>
        </p:spPr>
      </p:pic>
      <p:sp>
        <p:nvSpPr>
          <p:cNvPr id="9" name="TextBox 8">
            <a:extLst>
              <a:ext uri="{FF2B5EF4-FFF2-40B4-BE49-F238E27FC236}">
                <a16:creationId xmlns:a16="http://schemas.microsoft.com/office/drawing/2014/main" id="{1CE759A9-98D6-49A6-9BF1-03391762E7D0}"/>
              </a:ext>
            </a:extLst>
          </p:cNvPr>
          <p:cNvSpPr txBox="1"/>
          <p:nvPr/>
        </p:nvSpPr>
        <p:spPr>
          <a:xfrm>
            <a:off x="625875" y="585926"/>
            <a:ext cx="8748944" cy="671915"/>
          </a:xfrm>
          <a:prstGeom prst="rect">
            <a:avLst/>
          </a:prstGeom>
          <a:noFill/>
        </p:spPr>
        <p:txBody>
          <a:bodyPr wrap="square">
            <a:spAutoFit/>
          </a:bodyPr>
          <a:lstStyle/>
          <a:p>
            <a:pPr marL="457200" indent="-228600">
              <a:lnSpc>
                <a:spcPct val="107000"/>
              </a:lnSpc>
              <a:spcAft>
                <a:spcPts val="800"/>
              </a:spcAft>
            </a:pPr>
            <a:r>
              <a:rPr lang="en-US" sz="1800" b="1" i="1" dirty="0">
                <a:solidFill>
                  <a:schemeClr val="accent1">
                    <a:lumMod val="40000"/>
                    <a:lumOff val="60000"/>
                  </a:schemeClr>
                </a:solidFill>
                <a:effectLst/>
                <a:latin typeface="Calibri" panose="020F0502020204030204" pitchFamily="34" charset="0"/>
                <a:ea typeface="Calibri" panose="020F0502020204030204" pitchFamily="34" charset="0"/>
              </a:rPr>
              <a:t>• Our proposed website rightly showcases the courage, valour and dedication of our armed forces through various stirring videos and images.</a:t>
            </a:r>
            <a:endParaRPr lang="en-IN" sz="1800" b="1" i="1" dirty="0">
              <a:solidFill>
                <a:schemeClr val="accent1">
                  <a:lumMod val="40000"/>
                  <a:lumOff val="60000"/>
                </a:schemeClr>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BF74612B-16B8-4283-A720-F774889B4E3C}"/>
              </a:ext>
            </a:extLst>
          </p:cNvPr>
          <p:cNvSpPr/>
          <p:nvPr/>
        </p:nvSpPr>
        <p:spPr>
          <a:xfrm>
            <a:off x="446504" y="306437"/>
            <a:ext cx="9203523" cy="5655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pPr marL="457200" indent="-228600">
              <a:lnSpc>
                <a:spcPct val="107000"/>
              </a:lnSpc>
              <a:spcAft>
                <a:spcPts val="800"/>
              </a:spcAft>
            </a:pPr>
            <a:endParaRPr lang="en-US" sz="2000" b="1" i="1" dirty="0">
              <a:solidFill>
                <a:schemeClr val="accent1">
                  <a:lumMod val="40000"/>
                  <a:lumOff val="60000"/>
                </a:schemeClr>
              </a:solidFill>
              <a:latin typeface="Calibri" panose="020F0502020204030204" pitchFamily="34" charset="0"/>
              <a:ea typeface="Calibri" panose="020F0502020204030204" pitchFamily="34" charset="0"/>
            </a:endParaRPr>
          </a:p>
          <a:p>
            <a:pPr marL="457200" indent="-228600">
              <a:lnSpc>
                <a:spcPct val="107000"/>
              </a:lnSpc>
              <a:spcAft>
                <a:spcPts val="800"/>
              </a:spcAft>
            </a:pPr>
            <a:endParaRPr lang="en-IN" sz="2000" b="1" i="1" dirty="0">
              <a:solidFill>
                <a:schemeClr val="accent1">
                  <a:lumMod val="40000"/>
                  <a:lumOff val="60000"/>
                </a:schemeClr>
              </a:solidFill>
              <a:effectLst/>
              <a:latin typeface="Calibri" panose="020F0502020204030204" pitchFamily="34" charset="0"/>
              <a:ea typeface="Calibri" panose="020F0502020204030204" pitchFamily="34" charset="0"/>
            </a:endParaRPr>
          </a:p>
          <a:p>
            <a:endParaRPr lang="en-US" sz="1500" b="1" dirty="0">
              <a:solidFill>
                <a:schemeClr val="tx1">
                  <a:lumMod val="95000"/>
                  <a:lumOff val="5000"/>
                </a:schemeClr>
              </a:solidFill>
              <a:latin typeface="Bradley Hand ITC" panose="03070402050302030203" pitchFamily="66" charset="0"/>
            </a:endParaRPr>
          </a:p>
        </p:txBody>
      </p:sp>
      <p:pic>
        <p:nvPicPr>
          <p:cNvPr id="11" name="Picture 10">
            <a:extLst>
              <a:ext uri="{FF2B5EF4-FFF2-40B4-BE49-F238E27FC236}">
                <a16:creationId xmlns:a16="http://schemas.microsoft.com/office/drawing/2014/main" id="{551EE4B0-75AD-4787-93B7-3E18E695A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99" y="1671265"/>
            <a:ext cx="8207289" cy="4037077"/>
          </a:xfrm>
          <a:prstGeom prst="rect">
            <a:avLst/>
          </a:prstGeom>
        </p:spPr>
      </p:pic>
    </p:spTree>
    <p:extLst>
      <p:ext uri="{BB962C8B-B14F-4D97-AF65-F5344CB8AC3E}">
        <p14:creationId xmlns:p14="http://schemas.microsoft.com/office/powerpoint/2010/main" val="647102664"/>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131</TotalTime>
  <Words>831</Words>
  <Application>Microsoft Office PowerPoint</Application>
  <PresentationFormat>Widescreen</PresentationFormat>
  <Paragraphs>112</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Microsoft JhengHei UI</vt:lpstr>
      <vt:lpstr>Arial</vt:lpstr>
      <vt:lpstr>Bradley Hand ITC</vt:lpstr>
      <vt:lpstr>Calibri</vt:lpstr>
      <vt:lpstr>Copperplate Gothic Light</vt:lpstr>
      <vt:lpstr>Eras Bold ITC</vt:lpstr>
      <vt:lpstr>Trebuchet MS</vt:lpstr>
      <vt:lpstr>Wingdings 3</vt:lpstr>
      <vt:lpstr>Facet</vt:lpstr>
      <vt:lpstr>FA-4 PROJECT AWD CS163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Arpit Tyagi</dc:creator>
  <cp:lastModifiedBy>Arpit Tyagi</cp:lastModifiedBy>
  <cp:revision>13</cp:revision>
  <dcterms:created xsi:type="dcterms:W3CDTF">2021-05-13T10:15:42Z</dcterms:created>
  <dcterms:modified xsi:type="dcterms:W3CDTF">2021-10-26T15:30:05Z</dcterms:modified>
</cp:coreProperties>
</file>